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efce9b06d0_2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1efce9b06d0_2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1efce9b06d0_2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efd0691964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1efd0691964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1efd0691964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efce9b06d0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1efce9b06d0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1efce9b06d0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fce9b06d0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1efce9b06d0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1efce9b06d0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efce9b06d0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1efce9b06d0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1efce9b06d0_2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efce9b06d0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1efce9b06d0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1efce9b06d0_2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efce9b06d0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1efce9b06d0_2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1efce9b06d0_2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efce9b06d0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1efce9b06d0_2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1efce9b06d0_2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efce9b06d0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1efce9b06d0_2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1efce9b06d0_2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5158" l="0" r="13811" t="4993"/>
          <a:stretch/>
        </p:blipFill>
        <p:spPr>
          <a:xfrm>
            <a:off x="1683882" y="0"/>
            <a:ext cx="105081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1135983" y="4764139"/>
            <a:ext cx="14924" cy="21140"/>
          </a:xfrm>
          <a:custGeom>
            <a:rect b="b" l="l" r="r" t="t"/>
            <a:pathLst>
              <a:path extrusionOk="0" h="687" w="485">
                <a:moveTo>
                  <a:pt x="149" y="0"/>
                </a:moveTo>
                <a:cubicBezTo>
                  <a:pt x="121" y="46"/>
                  <a:pt x="80" y="90"/>
                  <a:pt x="68" y="139"/>
                </a:cubicBezTo>
                <a:cubicBezTo>
                  <a:pt x="47" y="219"/>
                  <a:pt x="53" y="307"/>
                  <a:pt x="34" y="388"/>
                </a:cubicBezTo>
                <a:cubicBezTo>
                  <a:pt x="0" y="528"/>
                  <a:pt x="45" y="628"/>
                  <a:pt x="183" y="687"/>
                </a:cubicBezTo>
                <a:cubicBezTo>
                  <a:pt x="276" y="634"/>
                  <a:pt x="397" y="599"/>
                  <a:pt x="452" y="521"/>
                </a:cubicBezTo>
                <a:cubicBezTo>
                  <a:pt x="484" y="473"/>
                  <a:pt x="418" y="351"/>
                  <a:pt x="384" y="268"/>
                </a:cubicBezTo>
                <a:cubicBezTo>
                  <a:pt x="360" y="205"/>
                  <a:pt x="323" y="145"/>
                  <a:pt x="281" y="93"/>
                </a:cubicBezTo>
                <a:cubicBezTo>
                  <a:pt x="246" y="53"/>
                  <a:pt x="193" y="30"/>
                  <a:pt x="149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1074439" y="4834730"/>
            <a:ext cx="15324" cy="14678"/>
          </a:xfrm>
          <a:custGeom>
            <a:rect b="b" l="l" r="r" t="t"/>
            <a:pathLst>
              <a:path extrusionOk="0" h="477" w="498">
                <a:moveTo>
                  <a:pt x="266" y="1"/>
                </a:moveTo>
                <a:cubicBezTo>
                  <a:pt x="140" y="1"/>
                  <a:pt x="40" y="74"/>
                  <a:pt x="21" y="189"/>
                </a:cubicBezTo>
                <a:cubicBezTo>
                  <a:pt x="1" y="309"/>
                  <a:pt x="93" y="449"/>
                  <a:pt x="209" y="473"/>
                </a:cubicBezTo>
                <a:cubicBezTo>
                  <a:pt x="219" y="475"/>
                  <a:pt x="229" y="476"/>
                  <a:pt x="239" y="476"/>
                </a:cubicBezTo>
                <a:cubicBezTo>
                  <a:pt x="344" y="476"/>
                  <a:pt x="456" y="362"/>
                  <a:pt x="490" y="187"/>
                </a:cubicBezTo>
                <a:cubicBezTo>
                  <a:pt x="498" y="110"/>
                  <a:pt x="461" y="31"/>
                  <a:pt x="333" y="7"/>
                </a:cubicBezTo>
                <a:cubicBezTo>
                  <a:pt x="310" y="3"/>
                  <a:pt x="288" y="1"/>
                  <a:pt x="266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222668" y="5100137"/>
            <a:ext cx="14740" cy="14124"/>
          </a:xfrm>
          <a:custGeom>
            <a:rect b="b" l="l" r="r" t="t"/>
            <a:pathLst>
              <a:path extrusionOk="0" h="459" w="479">
                <a:moveTo>
                  <a:pt x="204" y="1"/>
                </a:moveTo>
                <a:cubicBezTo>
                  <a:pt x="80" y="1"/>
                  <a:pt x="41" y="95"/>
                  <a:pt x="22" y="201"/>
                </a:cubicBezTo>
                <a:cubicBezTo>
                  <a:pt x="0" y="332"/>
                  <a:pt x="80" y="438"/>
                  <a:pt x="207" y="456"/>
                </a:cubicBezTo>
                <a:cubicBezTo>
                  <a:pt x="218" y="457"/>
                  <a:pt x="230" y="458"/>
                  <a:pt x="241" y="458"/>
                </a:cubicBezTo>
                <a:cubicBezTo>
                  <a:pt x="350" y="458"/>
                  <a:pt x="451" y="384"/>
                  <a:pt x="463" y="289"/>
                </a:cubicBezTo>
                <a:cubicBezTo>
                  <a:pt x="479" y="172"/>
                  <a:pt x="350" y="12"/>
                  <a:pt x="228" y="2"/>
                </a:cubicBezTo>
                <a:cubicBezTo>
                  <a:pt x="219" y="1"/>
                  <a:pt x="211" y="1"/>
                  <a:pt x="204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179772" y="4861932"/>
            <a:ext cx="13293" cy="15509"/>
          </a:xfrm>
          <a:custGeom>
            <a:rect b="b" l="l" r="r" t="t"/>
            <a:pathLst>
              <a:path extrusionOk="0" h="504" w="432">
                <a:moveTo>
                  <a:pt x="325" y="0"/>
                </a:moveTo>
                <a:cubicBezTo>
                  <a:pt x="267" y="0"/>
                  <a:pt x="198" y="44"/>
                  <a:pt x="152" y="89"/>
                </a:cubicBezTo>
                <a:cubicBezTo>
                  <a:pt x="103" y="137"/>
                  <a:pt x="67" y="206"/>
                  <a:pt x="40" y="273"/>
                </a:cubicBezTo>
                <a:cubicBezTo>
                  <a:pt x="20" y="322"/>
                  <a:pt x="1" y="393"/>
                  <a:pt x="22" y="433"/>
                </a:cubicBezTo>
                <a:cubicBezTo>
                  <a:pt x="40" y="469"/>
                  <a:pt x="106" y="503"/>
                  <a:pt x="149" y="503"/>
                </a:cubicBezTo>
                <a:cubicBezTo>
                  <a:pt x="154" y="503"/>
                  <a:pt x="158" y="503"/>
                  <a:pt x="163" y="502"/>
                </a:cubicBezTo>
                <a:cubicBezTo>
                  <a:pt x="215" y="490"/>
                  <a:pt x="287" y="430"/>
                  <a:pt x="293" y="386"/>
                </a:cubicBezTo>
                <a:cubicBezTo>
                  <a:pt x="299" y="327"/>
                  <a:pt x="293" y="288"/>
                  <a:pt x="356" y="260"/>
                </a:cubicBezTo>
                <a:cubicBezTo>
                  <a:pt x="385" y="248"/>
                  <a:pt x="397" y="200"/>
                  <a:pt x="432" y="147"/>
                </a:cubicBezTo>
                <a:cubicBezTo>
                  <a:pt x="402" y="99"/>
                  <a:pt x="371" y="4"/>
                  <a:pt x="334" y="1"/>
                </a:cubicBezTo>
                <a:cubicBezTo>
                  <a:pt x="331" y="0"/>
                  <a:pt x="328" y="0"/>
                  <a:pt x="325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211159" y="4763616"/>
            <a:ext cx="13786" cy="12247"/>
          </a:xfrm>
          <a:custGeom>
            <a:rect b="b" l="l" r="r" t="t"/>
            <a:pathLst>
              <a:path extrusionOk="0" h="398" w="448">
                <a:moveTo>
                  <a:pt x="235" y="1"/>
                </a:moveTo>
                <a:cubicBezTo>
                  <a:pt x="130" y="1"/>
                  <a:pt x="32" y="67"/>
                  <a:pt x="16" y="157"/>
                </a:cubicBezTo>
                <a:cubicBezTo>
                  <a:pt x="0" y="246"/>
                  <a:pt x="120" y="368"/>
                  <a:pt x="243" y="393"/>
                </a:cubicBezTo>
                <a:cubicBezTo>
                  <a:pt x="260" y="396"/>
                  <a:pt x="277" y="397"/>
                  <a:pt x="292" y="397"/>
                </a:cubicBezTo>
                <a:cubicBezTo>
                  <a:pt x="365" y="397"/>
                  <a:pt x="416" y="364"/>
                  <a:pt x="430" y="271"/>
                </a:cubicBezTo>
                <a:cubicBezTo>
                  <a:pt x="448" y="145"/>
                  <a:pt x="380" y="23"/>
                  <a:pt x="279" y="5"/>
                </a:cubicBezTo>
                <a:cubicBezTo>
                  <a:pt x="264" y="2"/>
                  <a:pt x="249" y="1"/>
                  <a:pt x="235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190788" y="4878549"/>
            <a:ext cx="10247" cy="14586"/>
          </a:xfrm>
          <a:custGeom>
            <a:rect b="b" l="l" r="r" t="t"/>
            <a:pathLst>
              <a:path extrusionOk="0" h="474" w="333">
                <a:moveTo>
                  <a:pt x="200" y="1"/>
                </a:moveTo>
                <a:cubicBezTo>
                  <a:pt x="128" y="1"/>
                  <a:pt x="1" y="128"/>
                  <a:pt x="4" y="229"/>
                </a:cubicBezTo>
                <a:cubicBezTo>
                  <a:pt x="7" y="295"/>
                  <a:pt x="66" y="359"/>
                  <a:pt x="127" y="474"/>
                </a:cubicBezTo>
                <a:cubicBezTo>
                  <a:pt x="228" y="386"/>
                  <a:pt x="332" y="337"/>
                  <a:pt x="332" y="288"/>
                </a:cubicBezTo>
                <a:cubicBezTo>
                  <a:pt x="332" y="194"/>
                  <a:pt x="296" y="75"/>
                  <a:pt x="230" y="12"/>
                </a:cubicBezTo>
                <a:cubicBezTo>
                  <a:pt x="222" y="4"/>
                  <a:pt x="212" y="1"/>
                  <a:pt x="200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1100319" y="4982466"/>
            <a:ext cx="13693" cy="10309"/>
          </a:xfrm>
          <a:custGeom>
            <a:rect b="b" l="l" r="r" t="t"/>
            <a:pathLst>
              <a:path extrusionOk="0" h="335" w="445">
                <a:moveTo>
                  <a:pt x="316" y="1"/>
                </a:moveTo>
                <a:cubicBezTo>
                  <a:pt x="310" y="1"/>
                  <a:pt x="303" y="1"/>
                  <a:pt x="295" y="2"/>
                </a:cubicBezTo>
                <a:cubicBezTo>
                  <a:pt x="207" y="11"/>
                  <a:pt x="99" y="50"/>
                  <a:pt x="46" y="114"/>
                </a:cubicBezTo>
                <a:cubicBezTo>
                  <a:pt x="1" y="171"/>
                  <a:pt x="149" y="319"/>
                  <a:pt x="240" y="331"/>
                </a:cubicBezTo>
                <a:cubicBezTo>
                  <a:pt x="257" y="334"/>
                  <a:pt x="272" y="335"/>
                  <a:pt x="285" y="335"/>
                </a:cubicBezTo>
                <a:cubicBezTo>
                  <a:pt x="382" y="335"/>
                  <a:pt x="417" y="273"/>
                  <a:pt x="429" y="189"/>
                </a:cubicBezTo>
                <a:cubicBezTo>
                  <a:pt x="445" y="91"/>
                  <a:pt x="420" y="1"/>
                  <a:pt x="316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230853" y="4907321"/>
            <a:ext cx="12216" cy="12216"/>
          </a:xfrm>
          <a:custGeom>
            <a:rect b="b" l="l" r="r" t="t"/>
            <a:pathLst>
              <a:path extrusionOk="0" h="397" w="397">
                <a:moveTo>
                  <a:pt x="197" y="1"/>
                </a:moveTo>
                <a:cubicBezTo>
                  <a:pt x="128" y="1"/>
                  <a:pt x="0" y="85"/>
                  <a:pt x="4" y="122"/>
                </a:cubicBezTo>
                <a:cubicBezTo>
                  <a:pt x="12" y="217"/>
                  <a:pt x="82" y="305"/>
                  <a:pt x="128" y="396"/>
                </a:cubicBezTo>
                <a:cubicBezTo>
                  <a:pt x="203" y="339"/>
                  <a:pt x="278" y="283"/>
                  <a:pt x="397" y="194"/>
                </a:cubicBezTo>
                <a:cubicBezTo>
                  <a:pt x="310" y="104"/>
                  <a:pt x="257" y="4"/>
                  <a:pt x="200" y="1"/>
                </a:cubicBezTo>
                <a:cubicBezTo>
                  <a:pt x="199" y="1"/>
                  <a:pt x="198" y="1"/>
                  <a:pt x="197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1117951" y="4774232"/>
            <a:ext cx="13447" cy="11939"/>
          </a:xfrm>
          <a:custGeom>
            <a:rect b="b" l="l" r="r" t="t"/>
            <a:pathLst>
              <a:path extrusionOk="0" h="388" w="437">
                <a:moveTo>
                  <a:pt x="272" y="0"/>
                </a:moveTo>
                <a:cubicBezTo>
                  <a:pt x="195" y="72"/>
                  <a:pt x="87" y="131"/>
                  <a:pt x="48" y="219"/>
                </a:cubicBezTo>
                <a:cubicBezTo>
                  <a:pt x="1" y="332"/>
                  <a:pt x="123" y="386"/>
                  <a:pt x="208" y="388"/>
                </a:cubicBezTo>
                <a:cubicBezTo>
                  <a:pt x="209" y="388"/>
                  <a:pt x="209" y="388"/>
                  <a:pt x="210" y="388"/>
                </a:cubicBezTo>
                <a:cubicBezTo>
                  <a:pt x="274" y="388"/>
                  <a:pt x="339" y="322"/>
                  <a:pt x="437" y="266"/>
                </a:cubicBezTo>
                <a:cubicBezTo>
                  <a:pt x="366" y="153"/>
                  <a:pt x="318" y="77"/>
                  <a:pt x="272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1220421" y="4778540"/>
            <a:ext cx="15540" cy="8678"/>
          </a:xfrm>
          <a:custGeom>
            <a:rect b="b" l="l" r="r" t="t"/>
            <a:pathLst>
              <a:path extrusionOk="0" h="282" w="505">
                <a:moveTo>
                  <a:pt x="331" y="1"/>
                </a:moveTo>
                <a:cubicBezTo>
                  <a:pt x="256" y="2"/>
                  <a:pt x="179" y="3"/>
                  <a:pt x="107" y="20"/>
                </a:cubicBezTo>
                <a:cubicBezTo>
                  <a:pt x="68" y="31"/>
                  <a:pt x="36" y="74"/>
                  <a:pt x="0" y="103"/>
                </a:cubicBezTo>
                <a:cubicBezTo>
                  <a:pt x="12" y="117"/>
                  <a:pt x="22" y="130"/>
                  <a:pt x="33" y="145"/>
                </a:cubicBezTo>
                <a:cubicBezTo>
                  <a:pt x="84" y="136"/>
                  <a:pt x="135" y="126"/>
                  <a:pt x="192" y="117"/>
                </a:cubicBezTo>
                <a:cubicBezTo>
                  <a:pt x="217" y="150"/>
                  <a:pt x="238" y="191"/>
                  <a:pt x="271" y="216"/>
                </a:cubicBezTo>
                <a:cubicBezTo>
                  <a:pt x="313" y="245"/>
                  <a:pt x="364" y="260"/>
                  <a:pt x="411" y="282"/>
                </a:cubicBezTo>
                <a:lnTo>
                  <a:pt x="504" y="19"/>
                </a:lnTo>
                <a:cubicBezTo>
                  <a:pt x="446" y="13"/>
                  <a:pt x="388" y="1"/>
                  <a:pt x="331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11182295" y="4765155"/>
            <a:ext cx="9970" cy="11416"/>
          </a:xfrm>
          <a:custGeom>
            <a:rect b="b" l="l" r="r" t="t"/>
            <a:pathLst>
              <a:path extrusionOk="0" h="371" w="324">
                <a:moveTo>
                  <a:pt x="112" y="1"/>
                </a:moveTo>
                <a:cubicBezTo>
                  <a:pt x="83" y="52"/>
                  <a:pt x="42" y="102"/>
                  <a:pt x="27" y="159"/>
                </a:cubicBezTo>
                <a:cubicBezTo>
                  <a:pt x="1" y="254"/>
                  <a:pt x="13" y="363"/>
                  <a:pt x="127" y="370"/>
                </a:cubicBezTo>
                <a:cubicBezTo>
                  <a:pt x="129" y="370"/>
                  <a:pt x="130" y="370"/>
                  <a:pt x="132" y="370"/>
                </a:cubicBezTo>
                <a:cubicBezTo>
                  <a:pt x="197" y="370"/>
                  <a:pt x="324" y="279"/>
                  <a:pt x="317" y="260"/>
                </a:cubicBezTo>
                <a:cubicBezTo>
                  <a:pt x="292" y="168"/>
                  <a:pt x="227" y="86"/>
                  <a:pt x="177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11074439" y="4788695"/>
            <a:ext cx="11324" cy="10862"/>
          </a:xfrm>
          <a:custGeom>
            <a:rect b="b" l="l" r="r" t="t"/>
            <a:pathLst>
              <a:path extrusionOk="0" h="353" w="368">
                <a:moveTo>
                  <a:pt x="214" y="1"/>
                </a:moveTo>
                <a:cubicBezTo>
                  <a:pt x="155" y="53"/>
                  <a:pt x="95" y="104"/>
                  <a:pt x="1" y="186"/>
                </a:cubicBezTo>
                <a:cubicBezTo>
                  <a:pt x="75" y="262"/>
                  <a:pt x="123" y="351"/>
                  <a:pt x="174" y="353"/>
                </a:cubicBezTo>
                <a:cubicBezTo>
                  <a:pt x="175" y="353"/>
                  <a:pt x="177" y="353"/>
                  <a:pt x="178" y="353"/>
                </a:cubicBezTo>
                <a:cubicBezTo>
                  <a:pt x="239" y="353"/>
                  <a:pt x="304" y="287"/>
                  <a:pt x="367" y="250"/>
                </a:cubicBezTo>
                <a:cubicBezTo>
                  <a:pt x="316" y="167"/>
                  <a:pt x="265" y="84"/>
                  <a:pt x="214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11125767" y="4879657"/>
            <a:ext cx="13324" cy="8924"/>
          </a:xfrm>
          <a:custGeom>
            <a:rect b="b" l="l" r="r" t="t"/>
            <a:pathLst>
              <a:path extrusionOk="0" h="290" w="433">
                <a:moveTo>
                  <a:pt x="324" y="0"/>
                </a:moveTo>
                <a:cubicBezTo>
                  <a:pt x="323" y="0"/>
                  <a:pt x="323" y="1"/>
                  <a:pt x="322" y="1"/>
                </a:cubicBezTo>
                <a:cubicBezTo>
                  <a:pt x="224" y="25"/>
                  <a:pt x="75" y="49"/>
                  <a:pt x="50" y="113"/>
                </a:cubicBezTo>
                <a:cubicBezTo>
                  <a:pt x="0" y="241"/>
                  <a:pt x="153" y="277"/>
                  <a:pt x="241" y="289"/>
                </a:cubicBezTo>
                <a:cubicBezTo>
                  <a:pt x="243" y="290"/>
                  <a:pt x="244" y="290"/>
                  <a:pt x="246" y="290"/>
                </a:cubicBezTo>
                <a:cubicBezTo>
                  <a:pt x="294" y="290"/>
                  <a:pt x="356" y="203"/>
                  <a:pt x="433" y="139"/>
                </a:cubicBezTo>
                <a:cubicBezTo>
                  <a:pt x="383" y="75"/>
                  <a:pt x="344" y="0"/>
                  <a:pt x="324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1128383" y="4900520"/>
            <a:ext cx="10185" cy="10893"/>
          </a:xfrm>
          <a:custGeom>
            <a:rect b="b" l="l" r="r" t="t"/>
            <a:pathLst>
              <a:path extrusionOk="0" h="354" w="331">
                <a:moveTo>
                  <a:pt x="159" y="1"/>
                </a:moveTo>
                <a:cubicBezTo>
                  <a:pt x="106" y="28"/>
                  <a:pt x="53" y="55"/>
                  <a:pt x="0" y="82"/>
                </a:cubicBezTo>
                <a:cubicBezTo>
                  <a:pt x="47" y="173"/>
                  <a:pt x="73" y="309"/>
                  <a:pt x="147" y="344"/>
                </a:cubicBezTo>
                <a:cubicBezTo>
                  <a:pt x="160" y="351"/>
                  <a:pt x="172" y="353"/>
                  <a:pt x="183" y="353"/>
                </a:cubicBezTo>
                <a:cubicBezTo>
                  <a:pt x="248" y="353"/>
                  <a:pt x="268" y="252"/>
                  <a:pt x="291" y="180"/>
                </a:cubicBezTo>
                <a:cubicBezTo>
                  <a:pt x="330" y="59"/>
                  <a:pt x="266" y="38"/>
                  <a:pt x="159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1166201" y="4828206"/>
            <a:ext cx="9139" cy="11293"/>
          </a:xfrm>
          <a:custGeom>
            <a:rect b="b" l="l" r="r" t="t"/>
            <a:pathLst>
              <a:path extrusionOk="0" h="367" w="297">
                <a:moveTo>
                  <a:pt x="192" y="0"/>
                </a:moveTo>
                <a:cubicBezTo>
                  <a:pt x="129" y="73"/>
                  <a:pt x="62" y="141"/>
                  <a:pt x="11" y="222"/>
                </a:cubicBezTo>
                <a:cubicBezTo>
                  <a:pt x="0" y="239"/>
                  <a:pt x="53" y="297"/>
                  <a:pt x="95" y="367"/>
                </a:cubicBezTo>
                <a:cubicBezTo>
                  <a:pt x="180" y="309"/>
                  <a:pt x="292" y="270"/>
                  <a:pt x="293" y="225"/>
                </a:cubicBezTo>
                <a:cubicBezTo>
                  <a:pt x="296" y="152"/>
                  <a:pt x="229" y="75"/>
                  <a:pt x="192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170509" y="4778817"/>
            <a:ext cx="9847" cy="9970"/>
          </a:xfrm>
          <a:custGeom>
            <a:rect b="b" l="l" r="r" t="t"/>
            <a:pathLst>
              <a:path extrusionOk="0" h="324" w="320">
                <a:moveTo>
                  <a:pt x="146" y="1"/>
                </a:moveTo>
                <a:cubicBezTo>
                  <a:pt x="97" y="83"/>
                  <a:pt x="49" y="164"/>
                  <a:pt x="1" y="246"/>
                </a:cubicBezTo>
                <a:cubicBezTo>
                  <a:pt x="25" y="272"/>
                  <a:pt x="48" y="298"/>
                  <a:pt x="72" y="324"/>
                </a:cubicBezTo>
                <a:cubicBezTo>
                  <a:pt x="154" y="293"/>
                  <a:pt x="237" y="262"/>
                  <a:pt x="319" y="230"/>
                </a:cubicBezTo>
                <a:cubicBezTo>
                  <a:pt x="261" y="154"/>
                  <a:pt x="203" y="78"/>
                  <a:pt x="146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0987232" y="4779125"/>
            <a:ext cx="6370" cy="7324"/>
          </a:xfrm>
          <a:custGeom>
            <a:rect b="b" l="l" r="r" t="t"/>
            <a:pathLst>
              <a:path extrusionOk="0" h="238" w="207">
                <a:moveTo>
                  <a:pt x="135" y="0"/>
                </a:moveTo>
                <a:cubicBezTo>
                  <a:pt x="91" y="27"/>
                  <a:pt x="28" y="46"/>
                  <a:pt x="11" y="85"/>
                </a:cubicBezTo>
                <a:cubicBezTo>
                  <a:pt x="0" y="113"/>
                  <a:pt x="50" y="168"/>
                  <a:pt x="85" y="237"/>
                </a:cubicBezTo>
                <a:cubicBezTo>
                  <a:pt x="140" y="187"/>
                  <a:pt x="198" y="158"/>
                  <a:pt x="203" y="123"/>
                </a:cubicBezTo>
                <a:cubicBezTo>
                  <a:pt x="207" y="84"/>
                  <a:pt x="160" y="41"/>
                  <a:pt x="135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1168448" y="4755769"/>
            <a:ext cx="7601" cy="6585"/>
          </a:xfrm>
          <a:custGeom>
            <a:rect b="b" l="l" r="r" t="t"/>
            <a:pathLst>
              <a:path extrusionOk="0" h="214" w="247">
                <a:moveTo>
                  <a:pt x="114" y="0"/>
                </a:moveTo>
                <a:cubicBezTo>
                  <a:pt x="71" y="52"/>
                  <a:pt x="30" y="90"/>
                  <a:pt x="7" y="136"/>
                </a:cubicBezTo>
                <a:cubicBezTo>
                  <a:pt x="0" y="151"/>
                  <a:pt x="46" y="212"/>
                  <a:pt x="68" y="213"/>
                </a:cubicBezTo>
                <a:cubicBezTo>
                  <a:pt x="118" y="213"/>
                  <a:pt x="168" y="190"/>
                  <a:pt x="246" y="168"/>
                </a:cubicBezTo>
                <a:cubicBezTo>
                  <a:pt x="188" y="94"/>
                  <a:pt x="160" y="58"/>
                  <a:pt x="114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1084656" y="4991113"/>
            <a:ext cx="7385" cy="6247"/>
          </a:xfrm>
          <a:custGeom>
            <a:rect b="b" l="l" r="r" t="t"/>
            <a:pathLst>
              <a:path extrusionOk="0" h="203" w="240">
                <a:moveTo>
                  <a:pt x="110" y="0"/>
                </a:moveTo>
                <a:cubicBezTo>
                  <a:pt x="72" y="0"/>
                  <a:pt x="1" y="41"/>
                  <a:pt x="2" y="59"/>
                </a:cubicBezTo>
                <a:cubicBezTo>
                  <a:pt x="5" y="108"/>
                  <a:pt x="42" y="155"/>
                  <a:pt x="65" y="203"/>
                </a:cubicBezTo>
                <a:cubicBezTo>
                  <a:pt x="112" y="178"/>
                  <a:pt x="159" y="153"/>
                  <a:pt x="240" y="109"/>
                </a:cubicBezTo>
                <a:cubicBezTo>
                  <a:pt x="179" y="54"/>
                  <a:pt x="149" y="3"/>
                  <a:pt x="114" y="0"/>
                </a:cubicBezTo>
                <a:cubicBezTo>
                  <a:pt x="113" y="0"/>
                  <a:pt x="111" y="0"/>
                  <a:pt x="110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8081" y="4775525"/>
            <a:ext cx="5970" cy="7478"/>
          </a:xfrm>
          <a:custGeom>
            <a:rect b="b" l="l" r="r" t="t"/>
            <a:pathLst>
              <a:path extrusionOk="0" h="243" w="194">
                <a:moveTo>
                  <a:pt x="122" y="1"/>
                </a:moveTo>
                <a:cubicBezTo>
                  <a:pt x="65" y="53"/>
                  <a:pt x="1" y="86"/>
                  <a:pt x="3" y="114"/>
                </a:cubicBezTo>
                <a:cubicBezTo>
                  <a:pt x="7" y="159"/>
                  <a:pt x="55" y="200"/>
                  <a:pt x="84" y="243"/>
                </a:cubicBezTo>
                <a:cubicBezTo>
                  <a:pt x="119" y="210"/>
                  <a:pt x="170" y="182"/>
                  <a:pt x="184" y="141"/>
                </a:cubicBezTo>
                <a:cubicBezTo>
                  <a:pt x="194" y="112"/>
                  <a:pt x="153" y="66"/>
                  <a:pt x="122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12504" y="4855901"/>
            <a:ext cx="7601" cy="5785"/>
          </a:xfrm>
          <a:custGeom>
            <a:rect b="b" l="l" r="r" t="t"/>
            <a:pathLst>
              <a:path extrusionOk="0" h="188" w="247">
                <a:moveTo>
                  <a:pt x="118" y="0"/>
                </a:moveTo>
                <a:cubicBezTo>
                  <a:pt x="80" y="0"/>
                  <a:pt x="39" y="50"/>
                  <a:pt x="0" y="78"/>
                </a:cubicBezTo>
                <a:cubicBezTo>
                  <a:pt x="29" y="117"/>
                  <a:pt x="52" y="180"/>
                  <a:pt x="87" y="187"/>
                </a:cubicBezTo>
                <a:cubicBezTo>
                  <a:pt x="90" y="188"/>
                  <a:pt x="93" y="188"/>
                  <a:pt x="96" y="188"/>
                </a:cubicBezTo>
                <a:cubicBezTo>
                  <a:pt x="132" y="188"/>
                  <a:pt x="179" y="147"/>
                  <a:pt x="246" y="113"/>
                </a:cubicBezTo>
                <a:cubicBezTo>
                  <a:pt x="189" y="59"/>
                  <a:pt x="155" y="2"/>
                  <a:pt x="120" y="0"/>
                </a:cubicBezTo>
                <a:cubicBezTo>
                  <a:pt x="119" y="0"/>
                  <a:pt x="119" y="0"/>
                  <a:pt x="118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1147830" y="4875318"/>
            <a:ext cx="7539" cy="5631"/>
          </a:xfrm>
          <a:custGeom>
            <a:rect b="b" l="l" r="r" t="t"/>
            <a:pathLst>
              <a:path extrusionOk="0" h="183" w="245">
                <a:moveTo>
                  <a:pt x="109" y="0"/>
                </a:moveTo>
                <a:cubicBezTo>
                  <a:pt x="75" y="0"/>
                  <a:pt x="22" y="48"/>
                  <a:pt x="9" y="84"/>
                </a:cubicBezTo>
                <a:cubicBezTo>
                  <a:pt x="0" y="107"/>
                  <a:pt x="51" y="177"/>
                  <a:pt x="81" y="182"/>
                </a:cubicBezTo>
                <a:cubicBezTo>
                  <a:pt x="84" y="183"/>
                  <a:pt x="87" y="183"/>
                  <a:pt x="89" y="183"/>
                </a:cubicBezTo>
                <a:cubicBezTo>
                  <a:pt x="128" y="183"/>
                  <a:pt x="174" y="148"/>
                  <a:pt x="244" y="119"/>
                </a:cubicBezTo>
                <a:cubicBezTo>
                  <a:pt x="184" y="62"/>
                  <a:pt x="152" y="5"/>
                  <a:pt x="113" y="1"/>
                </a:cubicBezTo>
                <a:cubicBezTo>
                  <a:pt x="111" y="0"/>
                  <a:pt x="110" y="0"/>
                  <a:pt x="109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11065854" y="4776848"/>
            <a:ext cx="6954" cy="5324"/>
          </a:xfrm>
          <a:custGeom>
            <a:rect b="b" l="l" r="r" t="t"/>
            <a:pathLst>
              <a:path extrusionOk="0" h="173" w="226">
                <a:moveTo>
                  <a:pt x="122" y="1"/>
                </a:moveTo>
                <a:cubicBezTo>
                  <a:pt x="82" y="1"/>
                  <a:pt x="41" y="45"/>
                  <a:pt x="0" y="71"/>
                </a:cubicBezTo>
                <a:cubicBezTo>
                  <a:pt x="27" y="106"/>
                  <a:pt x="48" y="163"/>
                  <a:pt x="82" y="171"/>
                </a:cubicBezTo>
                <a:cubicBezTo>
                  <a:pt x="86" y="172"/>
                  <a:pt x="89" y="172"/>
                  <a:pt x="93" y="172"/>
                </a:cubicBezTo>
                <a:cubicBezTo>
                  <a:pt x="126" y="172"/>
                  <a:pt x="169" y="140"/>
                  <a:pt x="226" y="116"/>
                </a:cubicBezTo>
                <a:cubicBezTo>
                  <a:pt x="182" y="64"/>
                  <a:pt x="154" y="2"/>
                  <a:pt x="124" y="1"/>
                </a:cubicBezTo>
                <a:cubicBezTo>
                  <a:pt x="123" y="1"/>
                  <a:pt x="123" y="1"/>
                  <a:pt x="122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11228268" y="5012191"/>
            <a:ext cx="5600" cy="7047"/>
          </a:xfrm>
          <a:custGeom>
            <a:rect b="b" l="l" r="r" t="t"/>
            <a:pathLst>
              <a:path extrusionOk="0" h="229" w="182">
                <a:moveTo>
                  <a:pt x="113" y="1"/>
                </a:moveTo>
                <a:cubicBezTo>
                  <a:pt x="78" y="31"/>
                  <a:pt x="25" y="53"/>
                  <a:pt x="10" y="92"/>
                </a:cubicBezTo>
                <a:cubicBezTo>
                  <a:pt x="1" y="117"/>
                  <a:pt x="44" y="163"/>
                  <a:pt x="82" y="229"/>
                </a:cubicBezTo>
                <a:cubicBezTo>
                  <a:pt x="131" y="173"/>
                  <a:pt x="179" y="142"/>
                  <a:pt x="180" y="109"/>
                </a:cubicBezTo>
                <a:cubicBezTo>
                  <a:pt x="182" y="73"/>
                  <a:pt x="138" y="37"/>
                  <a:pt x="113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1207097" y="4821067"/>
            <a:ext cx="6924" cy="5477"/>
          </a:xfrm>
          <a:custGeom>
            <a:rect b="b" l="l" r="r" t="t"/>
            <a:pathLst>
              <a:path extrusionOk="0" h="178" w="225">
                <a:moveTo>
                  <a:pt x="110" y="1"/>
                </a:moveTo>
                <a:cubicBezTo>
                  <a:pt x="74" y="1"/>
                  <a:pt x="36" y="43"/>
                  <a:pt x="0" y="68"/>
                </a:cubicBezTo>
                <a:cubicBezTo>
                  <a:pt x="30" y="106"/>
                  <a:pt x="52" y="161"/>
                  <a:pt x="91" y="176"/>
                </a:cubicBezTo>
                <a:cubicBezTo>
                  <a:pt x="93" y="177"/>
                  <a:pt x="95" y="177"/>
                  <a:pt x="98" y="177"/>
                </a:cubicBezTo>
                <a:cubicBezTo>
                  <a:pt x="124" y="177"/>
                  <a:pt x="169" y="133"/>
                  <a:pt x="225" y="99"/>
                </a:cubicBezTo>
                <a:cubicBezTo>
                  <a:pt x="175" y="52"/>
                  <a:pt x="144" y="2"/>
                  <a:pt x="112" y="1"/>
                </a:cubicBezTo>
                <a:cubicBezTo>
                  <a:pt x="111" y="1"/>
                  <a:pt x="111" y="1"/>
                  <a:pt x="110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11196450" y="4821221"/>
            <a:ext cx="6862" cy="5385"/>
          </a:xfrm>
          <a:custGeom>
            <a:rect b="b" l="l" r="r" t="t"/>
            <a:pathLst>
              <a:path extrusionOk="0" h="175" w="223">
                <a:moveTo>
                  <a:pt x="104" y="1"/>
                </a:moveTo>
                <a:cubicBezTo>
                  <a:pt x="104" y="1"/>
                  <a:pt x="104" y="1"/>
                  <a:pt x="104" y="1"/>
                </a:cubicBezTo>
                <a:cubicBezTo>
                  <a:pt x="68" y="3"/>
                  <a:pt x="35" y="52"/>
                  <a:pt x="1" y="81"/>
                </a:cubicBezTo>
                <a:cubicBezTo>
                  <a:pt x="29" y="114"/>
                  <a:pt x="55" y="171"/>
                  <a:pt x="86" y="174"/>
                </a:cubicBezTo>
                <a:cubicBezTo>
                  <a:pt x="87" y="174"/>
                  <a:pt x="89" y="174"/>
                  <a:pt x="91" y="174"/>
                </a:cubicBezTo>
                <a:cubicBezTo>
                  <a:pt x="125" y="174"/>
                  <a:pt x="164" y="132"/>
                  <a:pt x="223" y="95"/>
                </a:cubicBezTo>
                <a:cubicBezTo>
                  <a:pt x="169" y="51"/>
                  <a:pt x="135" y="1"/>
                  <a:pt x="104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2"/>
          <p:cNvGrpSpPr/>
          <p:nvPr/>
        </p:nvGrpSpPr>
        <p:grpSpPr>
          <a:xfrm>
            <a:off x="9966640" y="-358264"/>
            <a:ext cx="2316069" cy="2655612"/>
            <a:chOff x="9118952" y="-468567"/>
            <a:chExt cx="3425311" cy="3927473"/>
          </a:xfrm>
        </p:grpSpPr>
        <p:sp>
          <p:nvSpPr>
            <p:cNvPr id="47" name="Google Shape;47;p2"/>
            <p:cNvSpPr/>
            <p:nvPr/>
          </p:nvSpPr>
          <p:spPr>
            <a:xfrm rot="-614960">
              <a:off x="9405385" y="-242525"/>
              <a:ext cx="2852445" cy="3475389"/>
            </a:xfrm>
            <a:custGeom>
              <a:rect b="b" l="l" r="r" t="t"/>
              <a:pathLst>
                <a:path extrusionOk="0" h="52063" w="42731">
                  <a:moveTo>
                    <a:pt x="0" y="1"/>
                  </a:moveTo>
                  <a:lnTo>
                    <a:pt x="0" y="1"/>
                  </a:lnTo>
                  <a:cubicBezTo>
                    <a:pt x="1284" y="3494"/>
                    <a:pt x="3597" y="6535"/>
                    <a:pt x="5925" y="9428"/>
                  </a:cubicBezTo>
                  <a:cubicBezTo>
                    <a:pt x="8747" y="12936"/>
                    <a:pt x="11875" y="16188"/>
                    <a:pt x="15126" y="19300"/>
                  </a:cubicBezTo>
                  <a:cubicBezTo>
                    <a:pt x="18402" y="22435"/>
                    <a:pt x="21805" y="25434"/>
                    <a:pt x="25194" y="28449"/>
                  </a:cubicBezTo>
                  <a:cubicBezTo>
                    <a:pt x="28594" y="31474"/>
                    <a:pt x="32101" y="34464"/>
                    <a:pt x="35219" y="37787"/>
                  </a:cubicBezTo>
                  <a:cubicBezTo>
                    <a:pt x="39001" y="41820"/>
                    <a:pt x="40879" y="46917"/>
                    <a:pt x="42684" y="52047"/>
                  </a:cubicBezTo>
                  <a:cubicBezTo>
                    <a:pt x="42688" y="52058"/>
                    <a:pt x="42697" y="52063"/>
                    <a:pt x="42705" y="52063"/>
                  </a:cubicBezTo>
                  <a:cubicBezTo>
                    <a:pt x="42718" y="52063"/>
                    <a:pt x="42731" y="52052"/>
                    <a:pt x="42726" y="52036"/>
                  </a:cubicBezTo>
                  <a:cubicBezTo>
                    <a:pt x="41411" y="47816"/>
                    <a:pt x="40032" y="43563"/>
                    <a:pt x="37378" y="39961"/>
                  </a:cubicBezTo>
                  <a:cubicBezTo>
                    <a:pt x="34746" y="36388"/>
                    <a:pt x="31162" y="33456"/>
                    <a:pt x="27876" y="30504"/>
                  </a:cubicBezTo>
                  <a:cubicBezTo>
                    <a:pt x="21153" y="24463"/>
                    <a:pt x="14202" y="18613"/>
                    <a:pt x="8239" y="11791"/>
                  </a:cubicBezTo>
                  <a:cubicBezTo>
                    <a:pt x="6530" y="9838"/>
                    <a:pt x="4907" y="7807"/>
                    <a:pt x="3406" y="5690"/>
                  </a:cubicBezTo>
                  <a:cubicBezTo>
                    <a:pt x="2174" y="3952"/>
                    <a:pt x="767" y="205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1060967">
              <a:off x="9597776" y="148466"/>
              <a:ext cx="1834891" cy="895951"/>
            </a:xfrm>
            <a:custGeom>
              <a:rect b="b" l="l" r="r" t="t"/>
              <a:pathLst>
                <a:path extrusionOk="0" h="8293" w="21211">
                  <a:moveTo>
                    <a:pt x="13607" y="1"/>
                  </a:moveTo>
                  <a:cubicBezTo>
                    <a:pt x="13605" y="1"/>
                    <a:pt x="13603" y="3"/>
                    <a:pt x="13604" y="6"/>
                  </a:cubicBezTo>
                  <a:cubicBezTo>
                    <a:pt x="14289" y="1754"/>
                    <a:pt x="16004" y="2760"/>
                    <a:pt x="17487" y="3763"/>
                  </a:cubicBezTo>
                  <a:cubicBezTo>
                    <a:pt x="18484" y="4438"/>
                    <a:pt x="19512" y="5154"/>
                    <a:pt x="20213" y="6153"/>
                  </a:cubicBezTo>
                  <a:cubicBezTo>
                    <a:pt x="20563" y="6652"/>
                    <a:pt x="21150" y="7565"/>
                    <a:pt x="19984" y="8023"/>
                  </a:cubicBezTo>
                  <a:cubicBezTo>
                    <a:pt x="19855" y="8074"/>
                    <a:pt x="19698" y="8090"/>
                    <a:pt x="19535" y="8090"/>
                  </a:cubicBezTo>
                  <a:cubicBezTo>
                    <a:pt x="19312" y="8090"/>
                    <a:pt x="19080" y="8059"/>
                    <a:pt x="18899" y="8046"/>
                  </a:cubicBezTo>
                  <a:cubicBezTo>
                    <a:pt x="18071" y="7983"/>
                    <a:pt x="17265" y="7784"/>
                    <a:pt x="16482" y="7515"/>
                  </a:cubicBezTo>
                  <a:cubicBezTo>
                    <a:pt x="13682" y="6546"/>
                    <a:pt x="11157" y="4805"/>
                    <a:pt x="8473" y="3563"/>
                  </a:cubicBezTo>
                  <a:cubicBezTo>
                    <a:pt x="5752" y="2304"/>
                    <a:pt x="2956" y="1222"/>
                    <a:pt x="57" y="453"/>
                  </a:cubicBezTo>
                  <a:cubicBezTo>
                    <a:pt x="54" y="452"/>
                    <a:pt x="50" y="451"/>
                    <a:pt x="47" y="451"/>
                  </a:cubicBezTo>
                  <a:cubicBezTo>
                    <a:pt x="12" y="451"/>
                    <a:pt x="1" y="505"/>
                    <a:pt x="39" y="519"/>
                  </a:cubicBezTo>
                  <a:cubicBezTo>
                    <a:pt x="3600" y="1738"/>
                    <a:pt x="7111" y="3073"/>
                    <a:pt x="10470" y="4782"/>
                  </a:cubicBezTo>
                  <a:cubicBezTo>
                    <a:pt x="13183" y="6164"/>
                    <a:pt x="15944" y="8143"/>
                    <a:pt x="19092" y="8285"/>
                  </a:cubicBezTo>
                  <a:cubicBezTo>
                    <a:pt x="19192" y="8289"/>
                    <a:pt x="19299" y="8293"/>
                    <a:pt x="19409" y="8293"/>
                  </a:cubicBezTo>
                  <a:cubicBezTo>
                    <a:pt x="20000" y="8293"/>
                    <a:pt x="20691" y="8191"/>
                    <a:pt x="20908" y="7582"/>
                  </a:cubicBezTo>
                  <a:cubicBezTo>
                    <a:pt x="21211" y="6725"/>
                    <a:pt x="20174" y="5669"/>
                    <a:pt x="19629" y="5138"/>
                  </a:cubicBezTo>
                  <a:cubicBezTo>
                    <a:pt x="17698" y="3253"/>
                    <a:pt x="15044" y="2415"/>
                    <a:pt x="13610" y="2"/>
                  </a:cubicBezTo>
                  <a:cubicBezTo>
                    <a:pt x="13610" y="1"/>
                    <a:pt x="13609" y="1"/>
                    <a:pt x="1360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11158706" y="5911261"/>
            <a:ext cx="1103168" cy="1235821"/>
            <a:chOff x="9330825" y="4358825"/>
            <a:chExt cx="2846653" cy="3188953"/>
          </a:xfrm>
        </p:grpSpPr>
        <p:sp>
          <p:nvSpPr>
            <p:cNvPr id="50" name="Google Shape;50;p2"/>
            <p:cNvSpPr/>
            <p:nvPr/>
          </p:nvSpPr>
          <p:spPr>
            <a:xfrm rot="1379780">
              <a:off x="9764880" y="4641019"/>
              <a:ext cx="1978543" cy="2624566"/>
            </a:xfrm>
            <a:custGeom>
              <a:rect b="b" l="l" r="r" t="t"/>
              <a:pathLst>
                <a:path extrusionOk="0" h="40654" w="30648">
                  <a:moveTo>
                    <a:pt x="24163" y="1"/>
                  </a:moveTo>
                  <a:cubicBezTo>
                    <a:pt x="22586" y="1"/>
                    <a:pt x="21071" y="276"/>
                    <a:pt x="20253" y="1041"/>
                  </a:cubicBezTo>
                  <a:cubicBezTo>
                    <a:pt x="18265" y="2923"/>
                    <a:pt x="17824" y="6268"/>
                    <a:pt x="16657" y="8542"/>
                  </a:cubicBezTo>
                  <a:cubicBezTo>
                    <a:pt x="15931" y="9947"/>
                    <a:pt x="14431" y="11126"/>
                    <a:pt x="13312" y="12162"/>
                  </a:cubicBezTo>
                  <a:cubicBezTo>
                    <a:pt x="12407" y="13007"/>
                    <a:pt x="11871" y="14281"/>
                    <a:pt x="10906" y="15198"/>
                  </a:cubicBezTo>
                  <a:cubicBezTo>
                    <a:pt x="9109" y="16912"/>
                    <a:pt x="7632" y="18639"/>
                    <a:pt x="6311" y="20734"/>
                  </a:cubicBezTo>
                  <a:cubicBezTo>
                    <a:pt x="5561" y="21925"/>
                    <a:pt x="5953" y="22199"/>
                    <a:pt x="6108" y="23270"/>
                  </a:cubicBezTo>
                  <a:cubicBezTo>
                    <a:pt x="6227" y="24056"/>
                    <a:pt x="6049" y="24675"/>
                    <a:pt x="5858" y="25485"/>
                  </a:cubicBezTo>
                  <a:cubicBezTo>
                    <a:pt x="5489" y="27092"/>
                    <a:pt x="4882" y="26854"/>
                    <a:pt x="3822" y="27878"/>
                  </a:cubicBezTo>
                  <a:cubicBezTo>
                    <a:pt x="3239" y="28450"/>
                    <a:pt x="3001" y="28950"/>
                    <a:pt x="2358" y="29462"/>
                  </a:cubicBezTo>
                  <a:cubicBezTo>
                    <a:pt x="1632" y="30021"/>
                    <a:pt x="870" y="30712"/>
                    <a:pt x="691" y="31676"/>
                  </a:cubicBezTo>
                  <a:cubicBezTo>
                    <a:pt x="500" y="32676"/>
                    <a:pt x="715" y="33545"/>
                    <a:pt x="453" y="34581"/>
                  </a:cubicBezTo>
                  <a:cubicBezTo>
                    <a:pt x="131" y="35855"/>
                    <a:pt x="0" y="36879"/>
                    <a:pt x="560" y="38129"/>
                  </a:cubicBezTo>
                  <a:cubicBezTo>
                    <a:pt x="1000" y="39082"/>
                    <a:pt x="1965" y="40546"/>
                    <a:pt x="3096" y="40653"/>
                  </a:cubicBezTo>
                  <a:cubicBezTo>
                    <a:pt x="2346" y="39260"/>
                    <a:pt x="1905" y="38320"/>
                    <a:pt x="1596" y="36689"/>
                  </a:cubicBezTo>
                  <a:cubicBezTo>
                    <a:pt x="1393" y="35712"/>
                    <a:pt x="1620" y="35212"/>
                    <a:pt x="1822" y="34284"/>
                  </a:cubicBezTo>
                  <a:cubicBezTo>
                    <a:pt x="2024" y="33402"/>
                    <a:pt x="1739" y="32319"/>
                    <a:pt x="2155" y="31497"/>
                  </a:cubicBezTo>
                  <a:cubicBezTo>
                    <a:pt x="3608" y="28604"/>
                    <a:pt x="8406" y="29450"/>
                    <a:pt x="9240" y="25818"/>
                  </a:cubicBezTo>
                  <a:cubicBezTo>
                    <a:pt x="9549" y="24485"/>
                    <a:pt x="9287" y="23711"/>
                    <a:pt x="8751" y="22627"/>
                  </a:cubicBezTo>
                  <a:cubicBezTo>
                    <a:pt x="7978" y="21032"/>
                    <a:pt x="9966" y="19472"/>
                    <a:pt x="11252" y="18472"/>
                  </a:cubicBezTo>
                  <a:cubicBezTo>
                    <a:pt x="12526" y="17472"/>
                    <a:pt x="13704" y="16258"/>
                    <a:pt x="14728" y="15007"/>
                  </a:cubicBezTo>
                  <a:cubicBezTo>
                    <a:pt x="15788" y="13722"/>
                    <a:pt x="16967" y="13126"/>
                    <a:pt x="18372" y="12198"/>
                  </a:cubicBezTo>
                  <a:cubicBezTo>
                    <a:pt x="19360" y="11543"/>
                    <a:pt x="20551" y="11555"/>
                    <a:pt x="21563" y="11019"/>
                  </a:cubicBezTo>
                  <a:cubicBezTo>
                    <a:pt x="22825" y="10328"/>
                    <a:pt x="23801" y="9138"/>
                    <a:pt x="25111" y="8459"/>
                  </a:cubicBezTo>
                  <a:cubicBezTo>
                    <a:pt x="27468" y="7209"/>
                    <a:pt x="29409" y="5863"/>
                    <a:pt x="30647" y="3423"/>
                  </a:cubicBezTo>
                  <a:cubicBezTo>
                    <a:pt x="30492" y="2101"/>
                    <a:pt x="29611" y="982"/>
                    <a:pt x="28563" y="648"/>
                  </a:cubicBezTo>
                  <a:cubicBezTo>
                    <a:pt x="27503" y="297"/>
                    <a:pt x="25799" y="1"/>
                    <a:pt x="2416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5270374">
              <a:off x="10294129" y="5702456"/>
              <a:ext cx="872842" cy="1500934"/>
            </a:xfrm>
            <a:custGeom>
              <a:rect b="b" l="l" r="r" t="t"/>
              <a:pathLst>
                <a:path extrusionOk="0" h="16072" w="9347">
                  <a:moveTo>
                    <a:pt x="1529" y="1"/>
                  </a:moveTo>
                  <a:cubicBezTo>
                    <a:pt x="1343" y="1"/>
                    <a:pt x="1160" y="188"/>
                    <a:pt x="1060" y="279"/>
                  </a:cubicBezTo>
                  <a:cubicBezTo>
                    <a:pt x="620" y="660"/>
                    <a:pt x="382" y="1005"/>
                    <a:pt x="251" y="1600"/>
                  </a:cubicBezTo>
                  <a:cubicBezTo>
                    <a:pt x="1" y="2743"/>
                    <a:pt x="477" y="3541"/>
                    <a:pt x="917" y="4529"/>
                  </a:cubicBezTo>
                  <a:cubicBezTo>
                    <a:pt x="1298" y="5363"/>
                    <a:pt x="1144" y="6291"/>
                    <a:pt x="1596" y="7113"/>
                  </a:cubicBezTo>
                  <a:cubicBezTo>
                    <a:pt x="1834" y="7554"/>
                    <a:pt x="2156" y="7815"/>
                    <a:pt x="2465" y="8208"/>
                  </a:cubicBezTo>
                  <a:cubicBezTo>
                    <a:pt x="2918" y="8744"/>
                    <a:pt x="3144" y="9697"/>
                    <a:pt x="3775" y="10018"/>
                  </a:cubicBezTo>
                  <a:cubicBezTo>
                    <a:pt x="3959" y="10113"/>
                    <a:pt x="4105" y="10156"/>
                    <a:pt x="4217" y="10156"/>
                  </a:cubicBezTo>
                  <a:cubicBezTo>
                    <a:pt x="5045" y="10156"/>
                    <a:pt x="4071" y="7848"/>
                    <a:pt x="3882" y="7470"/>
                  </a:cubicBezTo>
                  <a:cubicBezTo>
                    <a:pt x="3680" y="7030"/>
                    <a:pt x="3394" y="6780"/>
                    <a:pt x="3049" y="6470"/>
                  </a:cubicBezTo>
                  <a:cubicBezTo>
                    <a:pt x="2644" y="6101"/>
                    <a:pt x="2370" y="5649"/>
                    <a:pt x="2048" y="5208"/>
                  </a:cubicBezTo>
                  <a:cubicBezTo>
                    <a:pt x="1608" y="4577"/>
                    <a:pt x="1155" y="4196"/>
                    <a:pt x="1536" y="3446"/>
                  </a:cubicBezTo>
                  <a:cubicBezTo>
                    <a:pt x="1667" y="3154"/>
                    <a:pt x="1730" y="2760"/>
                    <a:pt x="1976" y="2760"/>
                  </a:cubicBezTo>
                  <a:cubicBezTo>
                    <a:pt x="2021" y="2760"/>
                    <a:pt x="2073" y="2773"/>
                    <a:pt x="2132" y="2803"/>
                  </a:cubicBezTo>
                  <a:cubicBezTo>
                    <a:pt x="2572" y="3029"/>
                    <a:pt x="3001" y="3839"/>
                    <a:pt x="3299" y="4232"/>
                  </a:cubicBezTo>
                  <a:cubicBezTo>
                    <a:pt x="3691" y="4756"/>
                    <a:pt x="4394" y="5279"/>
                    <a:pt x="4596" y="5887"/>
                  </a:cubicBezTo>
                  <a:cubicBezTo>
                    <a:pt x="4858" y="6637"/>
                    <a:pt x="5061" y="7434"/>
                    <a:pt x="5275" y="8196"/>
                  </a:cubicBezTo>
                  <a:cubicBezTo>
                    <a:pt x="5573" y="9256"/>
                    <a:pt x="5894" y="9994"/>
                    <a:pt x="6489" y="10923"/>
                  </a:cubicBezTo>
                  <a:cubicBezTo>
                    <a:pt x="7037" y="11768"/>
                    <a:pt x="7906" y="12887"/>
                    <a:pt x="7037" y="13900"/>
                  </a:cubicBezTo>
                  <a:cubicBezTo>
                    <a:pt x="6857" y="14113"/>
                    <a:pt x="6631" y="14197"/>
                    <a:pt x="6384" y="14197"/>
                  </a:cubicBezTo>
                  <a:cubicBezTo>
                    <a:pt x="5653" y="14197"/>
                    <a:pt x="4738" y="13458"/>
                    <a:pt x="4275" y="13138"/>
                  </a:cubicBezTo>
                  <a:cubicBezTo>
                    <a:pt x="3620" y="12685"/>
                    <a:pt x="3037" y="12304"/>
                    <a:pt x="2334" y="11959"/>
                  </a:cubicBezTo>
                  <a:cubicBezTo>
                    <a:pt x="1846" y="11721"/>
                    <a:pt x="1775" y="11173"/>
                    <a:pt x="1370" y="10935"/>
                  </a:cubicBezTo>
                  <a:cubicBezTo>
                    <a:pt x="1286" y="11173"/>
                    <a:pt x="1286" y="11494"/>
                    <a:pt x="1251" y="11756"/>
                  </a:cubicBezTo>
                  <a:cubicBezTo>
                    <a:pt x="1227" y="12125"/>
                    <a:pt x="989" y="12864"/>
                    <a:pt x="1132" y="13209"/>
                  </a:cubicBezTo>
                  <a:cubicBezTo>
                    <a:pt x="1298" y="13566"/>
                    <a:pt x="2072" y="13804"/>
                    <a:pt x="2394" y="13959"/>
                  </a:cubicBezTo>
                  <a:cubicBezTo>
                    <a:pt x="3108" y="14281"/>
                    <a:pt x="3787" y="14733"/>
                    <a:pt x="4501" y="15054"/>
                  </a:cubicBezTo>
                  <a:cubicBezTo>
                    <a:pt x="5073" y="15304"/>
                    <a:pt x="5716" y="15281"/>
                    <a:pt x="6299" y="15566"/>
                  </a:cubicBezTo>
                  <a:cubicBezTo>
                    <a:pt x="6754" y="15789"/>
                    <a:pt x="7071" y="16071"/>
                    <a:pt x="7543" y="16071"/>
                  </a:cubicBezTo>
                  <a:cubicBezTo>
                    <a:pt x="7627" y="16071"/>
                    <a:pt x="7716" y="16062"/>
                    <a:pt x="7811" y="16043"/>
                  </a:cubicBezTo>
                  <a:cubicBezTo>
                    <a:pt x="8073" y="15995"/>
                    <a:pt x="8918" y="15828"/>
                    <a:pt x="9109" y="15638"/>
                  </a:cubicBezTo>
                  <a:cubicBezTo>
                    <a:pt x="9347" y="15412"/>
                    <a:pt x="9204" y="15269"/>
                    <a:pt x="9061" y="15007"/>
                  </a:cubicBezTo>
                  <a:cubicBezTo>
                    <a:pt x="8668" y="14209"/>
                    <a:pt x="8335" y="13340"/>
                    <a:pt x="8049" y="12495"/>
                  </a:cubicBezTo>
                  <a:cubicBezTo>
                    <a:pt x="7906" y="12066"/>
                    <a:pt x="7799" y="11602"/>
                    <a:pt x="7561" y="11221"/>
                  </a:cubicBezTo>
                  <a:cubicBezTo>
                    <a:pt x="7371" y="10875"/>
                    <a:pt x="7144" y="10625"/>
                    <a:pt x="7037" y="10221"/>
                  </a:cubicBezTo>
                  <a:cubicBezTo>
                    <a:pt x="6763" y="9208"/>
                    <a:pt x="6430" y="8185"/>
                    <a:pt x="6347" y="7125"/>
                  </a:cubicBezTo>
                  <a:cubicBezTo>
                    <a:pt x="6263" y="6137"/>
                    <a:pt x="6287" y="5279"/>
                    <a:pt x="5870" y="4351"/>
                  </a:cubicBezTo>
                  <a:cubicBezTo>
                    <a:pt x="5335" y="3184"/>
                    <a:pt x="4537" y="2350"/>
                    <a:pt x="3620" y="1481"/>
                  </a:cubicBezTo>
                  <a:cubicBezTo>
                    <a:pt x="3191" y="1100"/>
                    <a:pt x="2263" y="64"/>
                    <a:pt x="1703" y="64"/>
                  </a:cubicBezTo>
                  <a:cubicBezTo>
                    <a:pt x="1646" y="19"/>
                    <a:pt x="1588" y="1"/>
                    <a:pt x="152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-2641" y="0"/>
            <a:ext cx="1513942" cy="1115341"/>
            <a:chOff x="-2642" y="0"/>
            <a:chExt cx="2195307" cy="1617312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608286" y="0"/>
              <a:ext cx="1565502" cy="949590"/>
            </a:xfrm>
            <a:custGeom>
              <a:rect b="b" l="l" r="r" t="t"/>
              <a:pathLst>
                <a:path extrusionOk="0" h="949590" w="1565502">
                  <a:moveTo>
                    <a:pt x="1565502" y="0"/>
                  </a:moveTo>
                  <a:lnTo>
                    <a:pt x="1225983" y="0"/>
                  </a:lnTo>
                  <a:lnTo>
                    <a:pt x="1201455" y="46622"/>
                  </a:lnTo>
                  <a:cubicBezTo>
                    <a:pt x="1132656" y="151897"/>
                    <a:pt x="1026297" y="171309"/>
                    <a:pt x="940253" y="253020"/>
                  </a:cubicBezTo>
                  <a:cubicBezTo>
                    <a:pt x="863959" y="324979"/>
                    <a:pt x="817732" y="387368"/>
                    <a:pt x="723111" y="435762"/>
                  </a:cubicBezTo>
                  <a:cubicBezTo>
                    <a:pt x="632823" y="481989"/>
                    <a:pt x="579102" y="569027"/>
                    <a:pt x="486647" y="612004"/>
                  </a:cubicBezTo>
                  <a:cubicBezTo>
                    <a:pt x="422091" y="641077"/>
                    <a:pt x="357626" y="673309"/>
                    <a:pt x="293160" y="702292"/>
                  </a:cubicBezTo>
                  <a:cubicBezTo>
                    <a:pt x="251176" y="720620"/>
                    <a:pt x="217860" y="714119"/>
                    <a:pt x="178134" y="730281"/>
                  </a:cubicBezTo>
                  <a:cubicBezTo>
                    <a:pt x="118995" y="753936"/>
                    <a:pt x="-21854" y="875373"/>
                    <a:pt x="2885" y="949590"/>
                  </a:cubicBezTo>
                  <a:cubicBezTo>
                    <a:pt x="31867" y="949590"/>
                    <a:pt x="51279" y="919434"/>
                    <a:pt x="73851" y="903363"/>
                  </a:cubicBezTo>
                  <a:cubicBezTo>
                    <a:pt x="110328" y="877540"/>
                    <a:pt x="151228" y="860386"/>
                    <a:pt x="193121" y="845308"/>
                  </a:cubicBezTo>
                  <a:cubicBezTo>
                    <a:pt x="278082" y="816235"/>
                    <a:pt x="343631" y="762514"/>
                    <a:pt x="425342" y="732448"/>
                  </a:cubicBezTo>
                  <a:cubicBezTo>
                    <a:pt x="637157" y="656064"/>
                    <a:pt x="827393" y="542121"/>
                    <a:pt x="1029457" y="442173"/>
                  </a:cubicBezTo>
                  <a:cubicBezTo>
                    <a:pt x="1191794" y="361546"/>
                    <a:pt x="1300411" y="401362"/>
                    <a:pt x="1397109" y="215370"/>
                  </a:cubicBezTo>
                  <a:cubicBezTo>
                    <a:pt x="1424015" y="163771"/>
                    <a:pt x="1471054" y="116460"/>
                    <a:pt x="1514054" y="67140"/>
                  </a:cubicBezTo>
                  <a:lnTo>
                    <a:pt x="15655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-2642" y="94086"/>
              <a:ext cx="2195307" cy="1523226"/>
            </a:xfrm>
            <a:custGeom>
              <a:rect b="b" l="l" r="r" t="t"/>
              <a:pathLst>
                <a:path extrusionOk="0" h="1523226" w="2195307">
                  <a:moveTo>
                    <a:pt x="2192004" y="0"/>
                  </a:moveTo>
                  <a:cubicBezTo>
                    <a:pt x="1918143" y="186080"/>
                    <a:pt x="1628164" y="353506"/>
                    <a:pt x="1330926" y="506149"/>
                  </a:cubicBezTo>
                  <a:cubicBezTo>
                    <a:pt x="1109134" y="620798"/>
                    <a:pt x="883023" y="735670"/>
                    <a:pt x="656637" y="841716"/>
                  </a:cubicBezTo>
                  <a:cubicBezTo>
                    <a:pt x="553642" y="887807"/>
                    <a:pt x="453870" y="912440"/>
                    <a:pt x="349949" y="937107"/>
                  </a:cubicBezTo>
                  <a:cubicBezTo>
                    <a:pt x="260641" y="954706"/>
                    <a:pt x="171536" y="976263"/>
                    <a:pt x="101542" y="1035989"/>
                  </a:cubicBezTo>
                  <a:cubicBezTo>
                    <a:pt x="90129" y="1045599"/>
                    <a:pt x="79473" y="1055892"/>
                    <a:pt x="69574" y="1066868"/>
                  </a:cubicBezTo>
                  <a:cubicBezTo>
                    <a:pt x="-9275" y="1154296"/>
                    <a:pt x="-33554" y="1278243"/>
                    <a:pt x="62955" y="1368714"/>
                  </a:cubicBezTo>
                  <a:cubicBezTo>
                    <a:pt x="184669" y="1482604"/>
                    <a:pt x="400992" y="1510238"/>
                    <a:pt x="560414" y="1519155"/>
                  </a:cubicBezTo>
                  <a:cubicBezTo>
                    <a:pt x="952988" y="1546178"/>
                    <a:pt x="1346766" y="1435647"/>
                    <a:pt x="1697329" y="1277908"/>
                  </a:cubicBezTo>
                  <a:cubicBezTo>
                    <a:pt x="1814927" y="1224568"/>
                    <a:pt x="1929988" y="1164908"/>
                    <a:pt x="2043548" y="1102394"/>
                  </a:cubicBezTo>
                  <a:lnTo>
                    <a:pt x="2195307" y="1015698"/>
                  </a:lnTo>
                  <a:lnTo>
                    <a:pt x="2195307" y="986151"/>
                  </a:lnTo>
                  <a:lnTo>
                    <a:pt x="2191569" y="988257"/>
                  </a:lnTo>
                  <a:cubicBezTo>
                    <a:pt x="1824507" y="1200437"/>
                    <a:pt x="1439075" y="1392273"/>
                    <a:pt x="1017620" y="1469948"/>
                  </a:cubicBezTo>
                  <a:cubicBezTo>
                    <a:pt x="823756" y="1503405"/>
                    <a:pt x="624615" y="1511513"/>
                    <a:pt x="429493" y="1478635"/>
                  </a:cubicBezTo>
                  <a:cubicBezTo>
                    <a:pt x="329953" y="1462299"/>
                    <a:pt x="227560" y="1439613"/>
                    <a:pt x="141517" y="1394613"/>
                  </a:cubicBezTo>
                  <a:cubicBezTo>
                    <a:pt x="13073" y="1321668"/>
                    <a:pt x="-9890" y="1180851"/>
                    <a:pt x="85173" y="1075446"/>
                  </a:cubicBezTo>
                  <a:cubicBezTo>
                    <a:pt x="90123" y="1069958"/>
                    <a:pt x="95261" y="1064641"/>
                    <a:pt x="100589" y="1059494"/>
                  </a:cubicBezTo>
                  <a:cubicBezTo>
                    <a:pt x="180619" y="984455"/>
                    <a:pt x="297942" y="967758"/>
                    <a:pt x="401862" y="943090"/>
                  </a:cubicBezTo>
                  <a:cubicBezTo>
                    <a:pt x="501857" y="922776"/>
                    <a:pt x="598742" y="887645"/>
                    <a:pt x="695370" y="844048"/>
                  </a:cubicBezTo>
                  <a:cubicBezTo>
                    <a:pt x="894804" y="754189"/>
                    <a:pt x="1093588" y="651732"/>
                    <a:pt x="1285987" y="551410"/>
                  </a:cubicBezTo>
                  <a:cubicBezTo>
                    <a:pt x="1523074" y="428078"/>
                    <a:pt x="1758556" y="301175"/>
                    <a:pt x="1983934" y="159416"/>
                  </a:cubicBezTo>
                  <a:lnTo>
                    <a:pt x="2195307" y="19138"/>
                  </a:lnTo>
                  <a:lnTo>
                    <a:pt x="2195307" y="2979"/>
                  </a:lnTo>
                  <a:lnTo>
                    <a:pt x="219200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-2641" y="376449"/>
              <a:ext cx="1623705" cy="1048436"/>
            </a:xfrm>
            <a:custGeom>
              <a:rect b="b" l="l" r="r" t="t"/>
              <a:pathLst>
                <a:path extrusionOk="0" h="1048436" w="1623705">
                  <a:moveTo>
                    <a:pt x="1623705" y="0"/>
                  </a:moveTo>
                  <a:lnTo>
                    <a:pt x="1591884" y="3735"/>
                  </a:lnTo>
                  <a:cubicBezTo>
                    <a:pt x="1524348" y="17298"/>
                    <a:pt x="1447520" y="57903"/>
                    <a:pt x="1418702" y="85367"/>
                  </a:cubicBezTo>
                  <a:cubicBezTo>
                    <a:pt x="1387482" y="114773"/>
                    <a:pt x="1379537" y="147775"/>
                    <a:pt x="1345408" y="178332"/>
                  </a:cubicBezTo>
                  <a:cubicBezTo>
                    <a:pt x="1292239" y="224904"/>
                    <a:pt x="1236115" y="270124"/>
                    <a:pt x="1182826" y="316740"/>
                  </a:cubicBezTo>
                  <a:cubicBezTo>
                    <a:pt x="1105290" y="382944"/>
                    <a:pt x="1003793" y="395599"/>
                    <a:pt x="924202" y="458482"/>
                  </a:cubicBezTo>
                  <a:cubicBezTo>
                    <a:pt x="840838" y="524404"/>
                    <a:pt x="764874" y="540495"/>
                    <a:pt x="667702" y="579949"/>
                  </a:cubicBezTo>
                  <a:cubicBezTo>
                    <a:pt x="557607" y="624214"/>
                    <a:pt x="495718" y="712864"/>
                    <a:pt x="371364" y="731646"/>
                  </a:cubicBezTo>
                  <a:cubicBezTo>
                    <a:pt x="304796" y="740220"/>
                    <a:pt x="234278" y="733982"/>
                    <a:pt x="170665" y="743907"/>
                  </a:cubicBezTo>
                  <a:cubicBezTo>
                    <a:pt x="119077" y="753375"/>
                    <a:pt x="72134" y="773307"/>
                    <a:pt x="37317" y="823605"/>
                  </a:cubicBezTo>
                  <a:cubicBezTo>
                    <a:pt x="30338" y="833221"/>
                    <a:pt x="24051" y="844146"/>
                    <a:pt x="18756" y="855723"/>
                  </a:cubicBezTo>
                  <a:cubicBezTo>
                    <a:pt x="-13012" y="925187"/>
                    <a:pt x="-10781" y="1020823"/>
                    <a:pt x="75692" y="1042102"/>
                  </a:cubicBezTo>
                  <a:cubicBezTo>
                    <a:pt x="193097" y="1072166"/>
                    <a:pt x="327223" y="985775"/>
                    <a:pt x="443455" y="979759"/>
                  </a:cubicBezTo>
                  <a:cubicBezTo>
                    <a:pt x="652818" y="969177"/>
                    <a:pt x="661781" y="853840"/>
                    <a:pt x="802622" y="739742"/>
                  </a:cubicBezTo>
                  <a:cubicBezTo>
                    <a:pt x="977556" y="597553"/>
                    <a:pt x="1160299" y="471940"/>
                    <a:pt x="1317858" y="311082"/>
                  </a:cubicBezTo>
                  <a:cubicBezTo>
                    <a:pt x="1379184" y="249278"/>
                    <a:pt x="1455301" y="212010"/>
                    <a:pt x="1517076" y="146838"/>
                  </a:cubicBezTo>
                  <a:cubicBezTo>
                    <a:pt x="1548212" y="115010"/>
                    <a:pt x="1580823" y="84950"/>
                    <a:pt x="1619477" y="62518"/>
                  </a:cubicBezTo>
                  <a:lnTo>
                    <a:pt x="1623705" y="60632"/>
                  </a:lnTo>
                  <a:lnTo>
                    <a:pt x="162370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420661" y="5204730"/>
            <a:ext cx="1683232" cy="1754882"/>
            <a:chOff x="-441675" y="4616142"/>
            <a:chExt cx="2277456" cy="2374402"/>
          </a:xfrm>
        </p:grpSpPr>
        <p:sp>
          <p:nvSpPr>
            <p:cNvPr id="57" name="Google Shape;57;p2"/>
            <p:cNvSpPr/>
            <p:nvPr/>
          </p:nvSpPr>
          <p:spPr>
            <a:xfrm>
              <a:off x="2958" y="6529172"/>
              <a:ext cx="511367" cy="318233"/>
            </a:xfrm>
            <a:custGeom>
              <a:rect b="b" l="l" r="r" t="t"/>
              <a:pathLst>
                <a:path extrusionOk="0" h="697" w="1120">
                  <a:moveTo>
                    <a:pt x="847" y="0"/>
                  </a:moveTo>
                  <a:cubicBezTo>
                    <a:pt x="678" y="0"/>
                    <a:pt x="464" y="107"/>
                    <a:pt x="358" y="184"/>
                  </a:cubicBezTo>
                  <a:cubicBezTo>
                    <a:pt x="239" y="256"/>
                    <a:pt x="120" y="339"/>
                    <a:pt x="1" y="446"/>
                  </a:cubicBezTo>
                  <a:lnTo>
                    <a:pt x="1" y="554"/>
                  </a:lnTo>
                  <a:cubicBezTo>
                    <a:pt x="24" y="518"/>
                    <a:pt x="60" y="494"/>
                    <a:pt x="108" y="458"/>
                  </a:cubicBezTo>
                  <a:cubicBezTo>
                    <a:pt x="203" y="375"/>
                    <a:pt x="310" y="280"/>
                    <a:pt x="441" y="208"/>
                  </a:cubicBezTo>
                  <a:cubicBezTo>
                    <a:pt x="536" y="149"/>
                    <a:pt x="608" y="125"/>
                    <a:pt x="715" y="89"/>
                  </a:cubicBezTo>
                  <a:cubicBezTo>
                    <a:pt x="753" y="73"/>
                    <a:pt x="788" y="65"/>
                    <a:pt x="821" y="65"/>
                  </a:cubicBezTo>
                  <a:cubicBezTo>
                    <a:pt x="954" y="65"/>
                    <a:pt x="1039" y="191"/>
                    <a:pt x="1001" y="363"/>
                  </a:cubicBezTo>
                  <a:cubicBezTo>
                    <a:pt x="894" y="601"/>
                    <a:pt x="894" y="625"/>
                    <a:pt x="858" y="696"/>
                  </a:cubicBezTo>
                  <a:lnTo>
                    <a:pt x="941" y="696"/>
                  </a:lnTo>
                  <a:cubicBezTo>
                    <a:pt x="1025" y="542"/>
                    <a:pt x="1120" y="339"/>
                    <a:pt x="1084" y="196"/>
                  </a:cubicBezTo>
                  <a:cubicBezTo>
                    <a:pt x="1060" y="51"/>
                    <a:pt x="964" y="0"/>
                    <a:pt x="84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5636" y="4616142"/>
              <a:ext cx="1750145" cy="2231255"/>
            </a:xfrm>
            <a:custGeom>
              <a:rect b="b" l="l" r="r" t="t"/>
              <a:pathLst>
                <a:path extrusionOk="0" h="29700" w="23296">
                  <a:moveTo>
                    <a:pt x="24" y="0"/>
                  </a:moveTo>
                  <a:cubicBezTo>
                    <a:pt x="12" y="0"/>
                    <a:pt x="1" y="10"/>
                    <a:pt x="4" y="25"/>
                  </a:cubicBezTo>
                  <a:cubicBezTo>
                    <a:pt x="1238" y="6159"/>
                    <a:pt x="6138" y="10883"/>
                    <a:pt x="10612" y="14881"/>
                  </a:cubicBezTo>
                  <a:cubicBezTo>
                    <a:pt x="15514" y="19262"/>
                    <a:pt x="20442" y="23545"/>
                    <a:pt x="23184" y="29673"/>
                  </a:cubicBezTo>
                  <a:cubicBezTo>
                    <a:pt x="23192" y="29692"/>
                    <a:pt x="23209" y="29699"/>
                    <a:pt x="23226" y="29699"/>
                  </a:cubicBezTo>
                  <a:cubicBezTo>
                    <a:pt x="23259" y="29699"/>
                    <a:pt x="23296" y="29669"/>
                    <a:pt x="23282" y="29631"/>
                  </a:cubicBezTo>
                  <a:cubicBezTo>
                    <a:pt x="21302" y="23776"/>
                    <a:pt x="16292" y="19512"/>
                    <a:pt x="11809" y="15536"/>
                  </a:cubicBezTo>
                  <a:cubicBezTo>
                    <a:pt x="6839" y="11128"/>
                    <a:pt x="2087" y="6510"/>
                    <a:pt x="42" y="14"/>
                  </a:cubicBezTo>
                  <a:cubicBezTo>
                    <a:pt x="39" y="5"/>
                    <a:pt x="31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flipH="1" rot="-10360963">
              <a:off x="-361134" y="5482538"/>
              <a:ext cx="1950436" cy="1389456"/>
            </a:xfrm>
            <a:custGeom>
              <a:rect b="b" l="l" r="r" t="t"/>
              <a:pathLst>
                <a:path extrusionOk="0" h="12981" w="18223">
                  <a:moveTo>
                    <a:pt x="16424" y="0"/>
                  </a:moveTo>
                  <a:cubicBezTo>
                    <a:pt x="16283" y="0"/>
                    <a:pt x="16144" y="13"/>
                    <a:pt x="16015" y="39"/>
                  </a:cubicBezTo>
                  <a:cubicBezTo>
                    <a:pt x="15348" y="158"/>
                    <a:pt x="14931" y="539"/>
                    <a:pt x="14598" y="1015"/>
                  </a:cubicBezTo>
                  <a:cubicBezTo>
                    <a:pt x="14205" y="1610"/>
                    <a:pt x="13943" y="2349"/>
                    <a:pt x="13550" y="2980"/>
                  </a:cubicBezTo>
                  <a:cubicBezTo>
                    <a:pt x="12788" y="4146"/>
                    <a:pt x="11610" y="4361"/>
                    <a:pt x="10657" y="5266"/>
                  </a:cubicBezTo>
                  <a:cubicBezTo>
                    <a:pt x="9812" y="6063"/>
                    <a:pt x="9300" y="6754"/>
                    <a:pt x="8252" y="7290"/>
                  </a:cubicBezTo>
                  <a:cubicBezTo>
                    <a:pt x="7252" y="7802"/>
                    <a:pt x="6657" y="8766"/>
                    <a:pt x="5633" y="9242"/>
                  </a:cubicBezTo>
                  <a:cubicBezTo>
                    <a:pt x="4918" y="9564"/>
                    <a:pt x="4204" y="9921"/>
                    <a:pt x="3490" y="10242"/>
                  </a:cubicBezTo>
                  <a:cubicBezTo>
                    <a:pt x="3025" y="10445"/>
                    <a:pt x="2656" y="10373"/>
                    <a:pt x="2216" y="10552"/>
                  </a:cubicBezTo>
                  <a:cubicBezTo>
                    <a:pt x="1561" y="10814"/>
                    <a:pt x="1" y="12159"/>
                    <a:pt x="275" y="12981"/>
                  </a:cubicBezTo>
                  <a:cubicBezTo>
                    <a:pt x="596" y="12981"/>
                    <a:pt x="811" y="12647"/>
                    <a:pt x="1061" y="12469"/>
                  </a:cubicBezTo>
                  <a:cubicBezTo>
                    <a:pt x="1465" y="12183"/>
                    <a:pt x="1918" y="11993"/>
                    <a:pt x="2382" y="11826"/>
                  </a:cubicBezTo>
                  <a:cubicBezTo>
                    <a:pt x="3323" y="11504"/>
                    <a:pt x="4049" y="10909"/>
                    <a:pt x="4954" y="10576"/>
                  </a:cubicBezTo>
                  <a:cubicBezTo>
                    <a:pt x="7300" y="9730"/>
                    <a:pt x="9407" y="8468"/>
                    <a:pt x="11645" y="7361"/>
                  </a:cubicBezTo>
                  <a:cubicBezTo>
                    <a:pt x="13443" y="6468"/>
                    <a:pt x="14646" y="6909"/>
                    <a:pt x="15717" y="4849"/>
                  </a:cubicBezTo>
                  <a:cubicBezTo>
                    <a:pt x="16313" y="3706"/>
                    <a:pt x="17801" y="2753"/>
                    <a:pt x="18039" y="1432"/>
                  </a:cubicBezTo>
                  <a:cubicBezTo>
                    <a:pt x="18223" y="463"/>
                    <a:pt x="17270" y="0"/>
                    <a:pt x="1642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8" name="Google Shape;93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9" name="Google Shape;93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0" name="Google Shape;94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46" name="Google Shape;94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7" name="Google Shape;9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3" name="Google Shape;95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" name="Google Shape;95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3"/>
          <p:cNvSpPr/>
          <p:nvPr/>
        </p:nvSpPr>
        <p:spPr>
          <a:xfrm flipH="1" rot="5135300">
            <a:off x="9651171" y="5140546"/>
            <a:ext cx="1939050" cy="1544067"/>
          </a:xfrm>
          <a:custGeom>
            <a:rect b="b" l="l" r="r" t="t"/>
            <a:pathLst>
              <a:path extrusionOk="0" h="36730" w="46663">
                <a:moveTo>
                  <a:pt x="46105" y="1"/>
                </a:moveTo>
                <a:cubicBezTo>
                  <a:pt x="46076" y="1"/>
                  <a:pt x="46047" y="4"/>
                  <a:pt x="46019" y="11"/>
                </a:cubicBezTo>
                <a:cubicBezTo>
                  <a:pt x="45661" y="34"/>
                  <a:pt x="45102" y="677"/>
                  <a:pt x="44887" y="927"/>
                </a:cubicBezTo>
                <a:cubicBezTo>
                  <a:pt x="44614" y="1284"/>
                  <a:pt x="44542" y="1654"/>
                  <a:pt x="44352" y="2058"/>
                </a:cubicBezTo>
                <a:cubicBezTo>
                  <a:pt x="43971" y="2880"/>
                  <a:pt x="43328" y="3344"/>
                  <a:pt x="42673" y="3916"/>
                </a:cubicBezTo>
                <a:cubicBezTo>
                  <a:pt x="42113" y="4440"/>
                  <a:pt x="41649" y="5071"/>
                  <a:pt x="41066" y="5559"/>
                </a:cubicBezTo>
                <a:cubicBezTo>
                  <a:pt x="40518" y="6035"/>
                  <a:pt x="40054" y="6416"/>
                  <a:pt x="39613" y="6999"/>
                </a:cubicBezTo>
                <a:cubicBezTo>
                  <a:pt x="38863" y="7964"/>
                  <a:pt x="37744" y="8845"/>
                  <a:pt x="36636" y="9381"/>
                </a:cubicBezTo>
                <a:cubicBezTo>
                  <a:pt x="36041" y="9666"/>
                  <a:pt x="35720" y="9738"/>
                  <a:pt x="35208" y="10167"/>
                </a:cubicBezTo>
                <a:cubicBezTo>
                  <a:pt x="34708" y="10583"/>
                  <a:pt x="34100" y="10845"/>
                  <a:pt x="33719" y="11381"/>
                </a:cubicBezTo>
                <a:cubicBezTo>
                  <a:pt x="33315" y="11941"/>
                  <a:pt x="33160" y="12655"/>
                  <a:pt x="32803" y="13250"/>
                </a:cubicBezTo>
                <a:cubicBezTo>
                  <a:pt x="32207" y="14203"/>
                  <a:pt x="31302" y="15084"/>
                  <a:pt x="30576" y="15953"/>
                </a:cubicBezTo>
                <a:cubicBezTo>
                  <a:pt x="29612" y="17108"/>
                  <a:pt x="28814" y="18072"/>
                  <a:pt x="28516" y="19596"/>
                </a:cubicBezTo>
                <a:cubicBezTo>
                  <a:pt x="28266" y="20858"/>
                  <a:pt x="27850" y="22204"/>
                  <a:pt x="27266" y="23359"/>
                </a:cubicBezTo>
                <a:cubicBezTo>
                  <a:pt x="26671" y="24537"/>
                  <a:pt x="26338" y="26442"/>
                  <a:pt x="25218" y="27228"/>
                </a:cubicBezTo>
                <a:cubicBezTo>
                  <a:pt x="24697" y="27608"/>
                  <a:pt x="24032" y="27948"/>
                  <a:pt x="23388" y="27948"/>
                </a:cubicBezTo>
                <a:cubicBezTo>
                  <a:pt x="23164" y="27948"/>
                  <a:pt x="22942" y="27907"/>
                  <a:pt x="22730" y="27812"/>
                </a:cubicBezTo>
                <a:cubicBezTo>
                  <a:pt x="21635" y="27300"/>
                  <a:pt x="20861" y="26383"/>
                  <a:pt x="19789" y="25871"/>
                </a:cubicBezTo>
                <a:cubicBezTo>
                  <a:pt x="19039" y="25514"/>
                  <a:pt x="18491" y="24954"/>
                  <a:pt x="17777" y="24537"/>
                </a:cubicBezTo>
                <a:cubicBezTo>
                  <a:pt x="17074" y="24133"/>
                  <a:pt x="16360" y="23787"/>
                  <a:pt x="15693" y="23335"/>
                </a:cubicBezTo>
                <a:cubicBezTo>
                  <a:pt x="14562" y="22525"/>
                  <a:pt x="13669" y="21513"/>
                  <a:pt x="12467" y="20823"/>
                </a:cubicBezTo>
                <a:cubicBezTo>
                  <a:pt x="11181" y="20096"/>
                  <a:pt x="10467" y="19358"/>
                  <a:pt x="8931" y="19334"/>
                </a:cubicBezTo>
                <a:cubicBezTo>
                  <a:pt x="8909" y="19334"/>
                  <a:pt x="8887" y="19334"/>
                  <a:pt x="8865" y="19334"/>
                </a:cubicBezTo>
                <a:cubicBezTo>
                  <a:pt x="8320" y="19334"/>
                  <a:pt x="7822" y="19444"/>
                  <a:pt x="7299" y="19444"/>
                </a:cubicBezTo>
                <a:cubicBezTo>
                  <a:pt x="7163" y="19444"/>
                  <a:pt x="7024" y="19437"/>
                  <a:pt x="6883" y="19418"/>
                </a:cubicBezTo>
                <a:cubicBezTo>
                  <a:pt x="6276" y="19322"/>
                  <a:pt x="5621" y="19299"/>
                  <a:pt x="5037" y="19132"/>
                </a:cubicBezTo>
                <a:cubicBezTo>
                  <a:pt x="4275" y="18930"/>
                  <a:pt x="3930" y="18370"/>
                  <a:pt x="3335" y="17941"/>
                </a:cubicBezTo>
                <a:cubicBezTo>
                  <a:pt x="2823" y="17548"/>
                  <a:pt x="2406" y="17644"/>
                  <a:pt x="2108" y="17001"/>
                </a:cubicBezTo>
                <a:cubicBezTo>
                  <a:pt x="1878" y="16499"/>
                  <a:pt x="1722" y="15941"/>
                  <a:pt x="1369" y="15941"/>
                </a:cubicBezTo>
                <a:cubicBezTo>
                  <a:pt x="1211" y="15941"/>
                  <a:pt x="1013" y="16054"/>
                  <a:pt x="751" y="16334"/>
                </a:cubicBezTo>
                <a:cubicBezTo>
                  <a:pt x="49" y="17084"/>
                  <a:pt x="156" y="18037"/>
                  <a:pt x="120" y="18989"/>
                </a:cubicBezTo>
                <a:cubicBezTo>
                  <a:pt x="84" y="20263"/>
                  <a:pt x="1" y="21394"/>
                  <a:pt x="227" y="22656"/>
                </a:cubicBezTo>
                <a:cubicBezTo>
                  <a:pt x="334" y="23251"/>
                  <a:pt x="215" y="24918"/>
                  <a:pt x="703" y="25287"/>
                </a:cubicBezTo>
                <a:cubicBezTo>
                  <a:pt x="1573" y="24918"/>
                  <a:pt x="2085" y="24859"/>
                  <a:pt x="3025" y="24823"/>
                </a:cubicBezTo>
                <a:cubicBezTo>
                  <a:pt x="3894" y="24764"/>
                  <a:pt x="4632" y="24347"/>
                  <a:pt x="5466" y="24192"/>
                </a:cubicBezTo>
                <a:cubicBezTo>
                  <a:pt x="5647" y="24159"/>
                  <a:pt x="5839" y="24147"/>
                  <a:pt x="6037" y="24147"/>
                </a:cubicBezTo>
                <a:cubicBezTo>
                  <a:pt x="6630" y="24147"/>
                  <a:pt x="7273" y="24261"/>
                  <a:pt x="7835" y="24287"/>
                </a:cubicBezTo>
                <a:cubicBezTo>
                  <a:pt x="8847" y="24311"/>
                  <a:pt x="9859" y="24668"/>
                  <a:pt x="10717" y="25216"/>
                </a:cubicBezTo>
                <a:cubicBezTo>
                  <a:pt x="11645" y="25811"/>
                  <a:pt x="12431" y="26466"/>
                  <a:pt x="13431" y="26966"/>
                </a:cubicBezTo>
                <a:cubicBezTo>
                  <a:pt x="14110" y="27288"/>
                  <a:pt x="14646" y="27823"/>
                  <a:pt x="15336" y="28121"/>
                </a:cubicBezTo>
                <a:cubicBezTo>
                  <a:pt x="16074" y="28431"/>
                  <a:pt x="16753" y="28728"/>
                  <a:pt x="17384" y="29288"/>
                </a:cubicBezTo>
                <a:cubicBezTo>
                  <a:pt x="18075" y="29859"/>
                  <a:pt x="18325" y="30693"/>
                  <a:pt x="18860" y="31395"/>
                </a:cubicBezTo>
                <a:cubicBezTo>
                  <a:pt x="19337" y="32026"/>
                  <a:pt x="19706" y="32515"/>
                  <a:pt x="19908" y="33288"/>
                </a:cubicBezTo>
                <a:cubicBezTo>
                  <a:pt x="19992" y="33646"/>
                  <a:pt x="20027" y="34074"/>
                  <a:pt x="20206" y="34408"/>
                </a:cubicBezTo>
                <a:cubicBezTo>
                  <a:pt x="20515" y="34967"/>
                  <a:pt x="21063" y="34955"/>
                  <a:pt x="21337" y="35574"/>
                </a:cubicBezTo>
                <a:cubicBezTo>
                  <a:pt x="21456" y="35848"/>
                  <a:pt x="21408" y="36348"/>
                  <a:pt x="21611" y="36527"/>
                </a:cubicBezTo>
                <a:cubicBezTo>
                  <a:pt x="21789" y="36694"/>
                  <a:pt x="22647" y="36729"/>
                  <a:pt x="22849" y="36729"/>
                </a:cubicBezTo>
                <a:cubicBezTo>
                  <a:pt x="23540" y="36729"/>
                  <a:pt x="24028" y="36396"/>
                  <a:pt x="24623" y="36146"/>
                </a:cubicBezTo>
                <a:cubicBezTo>
                  <a:pt x="25349" y="35848"/>
                  <a:pt x="26016" y="35932"/>
                  <a:pt x="26790" y="35872"/>
                </a:cubicBezTo>
                <a:cubicBezTo>
                  <a:pt x="28385" y="35741"/>
                  <a:pt x="27969" y="34265"/>
                  <a:pt x="28219" y="33050"/>
                </a:cubicBezTo>
                <a:cubicBezTo>
                  <a:pt x="28445" y="31931"/>
                  <a:pt x="28362" y="30848"/>
                  <a:pt x="28421" y="29717"/>
                </a:cubicBezTo>
                <a:cubicBezTo>
                  <a:pt x="28493" y="28169"/>
                  <a:pt x="28397" y="26811"/>
                  <a:pt x="29493" y="25549"/>
                </a:cubicBezTo>
                <a:cubicBezTo>
                  <a:pt x="30469" y="24394"/>
                  <a:pt x="31814" y="23609"/>
                  <a:pt x="32731" y="22406"/>
                </a:cubicBezTo>
                <a:cubicBezTo>
                  <a:pt x="33196" y="21811"/>
                  <a:pt x="33624" y="20918"/>
                  <a:pt x="33803" y="20180"/>
                </a:cubicBezTo>
                <a:cubicBezTo>
                  <a:pt x="33922" y="19644"/>
                  <a:pt x="33815" y="19180"/>
                  <a:pt x="33743" y="18656"/>
                </a:cubicBezTo>
                <a:cubicBezTo>
                  <a:pt x="33660" y="18037"/>
                  <a:pt x="33779" y="17453"/>
                  <a:pt x="33934" y="16846"/>
                </a:cubicBezTo>
                <a:cubicBezTo>
                  <a:pt x="34315" y="15536"/>
                  <a:pt x="35112" y="14512"/>
                  <a:pt x="35982" y="13476"/>
                </a:cubicBezTo>
                <a:cubicBezTo>
                  <a:pt x="37244" y="11952"/>
                  <a:pt x="38696" y="10559"/>
                  <a:pt x="39994" y="9071"/>
                </a:cubicBezTo>
                <a:cubicBezTo>
                  <a:pt x="41578" y="7250"/>
                  <a:pt x="43602" y="5809"/>
                  <a:pt x="44947" y="3785"/>
                </a:cubicBezTo>
                <a:cubicBezTo>
                  <a:pt x="45566" y="2880"/>
                  <a:pt x="46042" y="1927"/>
                  <a:pt x="46554" y="1011"/>
                </a:cubicBezTo>
                <a:cubicBezTo>
                  <a:pt x="46459" y="963"/>
                  <a:pt x="46554" y="951"/>
                  <a:pt x="46554" y="844"/>
                </a:cubicBezTo>
                <a:cubicBezTo>
                  <a:pt x="46663" y="324"/>
                  <a:pt x="46396" y="1"/>
                  <a:pt x="461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 flipH="1" rot="6207061">
            <a:off x="10366805" y="4599869"/>
            <a:ext cx="1955121" cy="1392834"/>
          </a:xfrm>
          <a:custGeom>
            <a:rect b="b" l="l" r="r" t="t"/>
            <a:pathLst>
              <a:path extrusionOk="0" h="12981" w="18223">
                <a:moveTo>
                  <a:pt x="16424" y="0"/>
                </a:moveTo>
                <a:cubicBezTo>
                  <a:pt x="16283" y="0"/>
                  <a:pt x="16144" y="13"/>
                  <a:pt x="16015" y="39"/>
                </a:cubicBezTo>
                <a:cubicBezTo>
                  <a:pt x="15348" y="158"/>
                  <a:pt x="14931" y="539"/>
                  <a:pt x="14598" y="1015"/>
                </a:cubicBezTo>
                <a:cubicBezTo>
                  <a:pt x="14205" y="1610"/>
                  <a:pt x="13943" y="2349"/>
                  <a:pt x="13550" y="2980"/>
                </a:cubicBezTo>
                <a:cubicBezTo>
                  <a:pt x="12788" y="4146"/>
                  <a:pt x="11610" y="4361"/>
                  <a:pt x="10657" y="5266"/>
                </a:cubicBezTo>
                <a:cubicBezTo>
                  <a:pt x="9812" y="6063"/>
                  <a:pt x="9300" y="6754"/>
                  <a:pt x="8252" y="7290"/>
                </a:cubicBezTo>
                <a:cubicBezTo>
                  <a:pt x="7252" y="7802"/>
                  <a:pt x="6657" y="8766"/>
                  <a:pt x="5633" y="9242"/>
                </a:cubicBezTo>
                <a:cubicBezTo>
                  <a:pt x="4918" y="9564"/>
                  <a:pt x="4204" y="9921"/>
                  <a:pt x="3490" y="10242"/>
                </a:cubicBezTo>
                <a:cubicBezTo>
                  <a:pt x="3025" y="10445"/>
                  <a:pt x="2656" y="10373"/>
                  <a:pt x="2216" y="10552"/>
                </a:cubicBezTo>
                <a:cubicBezTo>
                  <a:pt x="1561" y="10814"/>
                  <a:pt x="1" y="12159"/>
                  <a:pt x="275" y="12981"/>
                </a:cubicBezTo>
                <a:cubicBezTo>
                  <a:pt x="596" y="12981"/>
                  <a:pt x="811" y="12647"/>
                  <a:pt x="1061" y="12469"/>
                </a:cubicBezTo>
                <a:cubicBezTo>
                  <a:pt x="1465" y="12183"/>
                  <a:pt x="1918" y="11993"/>
                  <a:pt x="2382" y="11826"/>
                </a:cubicBezTo>
                <a:cubicBezTo>
                  <a:pt x="3323" y="11504"/>
                  <a:pt x="4049" y="10909"/>
                  <a:pt x="4954" y="10576"/>
                </a:cubicBezTo>
                <a:cubicBezTo>
                  <a:pt x="7300" y="9730"/>
                  <a:pt x="9407" y="8468"/>
                  <a:pt x="11645" y="7361"/>
                </a:cubicBezTo>
                <a:cubicBezTo>
                  <a:pt x="13443" y="6468"/>
                  <a:pt x="14646" y="6909"/>
                  <a:pt x="15717" y="4849"/>
                </a:cubicBezTo>
                <a:cubicBezTo>
                  <a:pt x="16313" y="3706"/>
                  <a:pt x="17801" y="2753"/>
                  <a:pt x="18039" y="1432"/>
                </a:cubicBezTo>
                <a:cubicBezTo>
                  <a:pt x="18223" y="463"/>
                  <a:pt x="17270" y="0"/>
                  <a:pt x="1642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 flipH="1" rot="251169">
            <a:off x="10842863" y="5338561"/>
            <a:ext cx="1381095" cy="1557626"/>
          </a:xfrm>
          <a:custGeom>
            <a:rect b="b" l="l" r="r" t="t"/>
            <a:pathLst>
              <a:path extrusionOk="0" h="11468" w="10169">
                <a:moveTo>
                  <a:pt x="108" y="1"/>
                </a:moveTo>
                <a:lnTo>
                  <a:pt x="108" y="1"/>
                </a:lnTo>
                <a:cubicBezTo>
                  <a:pt x="656" y="489"/>
                  <a:pt x="1370" y="501"/>
                  <a:pt x="2049" y="715"/>
                </a:cubicBezTo>
                <a:cubicBezTo>
                  <a:pt x="3013" y="1025"/>
                  <a:pt x="3382" y="1822"/>
                  <a:pt x="3858" y="2644"/>
                </a:cubicBezTo>
                <a:cubicBezTo>
                  <a:pt x="4037" y="2942"/>
                  <a:pt x="4216" y="3239"/>
                  <a:pt x="4466" y="3489"/>
                </a:cubicBezTo>
                <a:cubicBezTo>
                  <a:pt x="4799" y="3835"/>
                  <a:pt x="5228" y="4061"/>
                  <a:pt x="5597" y="4370"/>
                </a:cubicBezTo>
                <a:cubicBezTo>
                  <a:pt x="6371" y="5013"/>
                  <a:pt x="6752" y="5966"/>
                  <a:pt x="7323" y="6752"/>
                </a:cubicBezTo>
                <a:cubicBezTo>
                  <a:pt x="7859" y="7466"/>
                  <a:pt x="8609" y="7942"/>
                  <a:pt x="9216" y="8585"/>
                </a:cubicBezTo>
                <a:cubicBezTo>
                  <a:pt x="9562" y="8942"/>
                  <a:pt x="9824" y="9371"/>
                  <a:pt x="9943" y="9859"/>
                </a:cubicBezTo>
                <a:cubicBezTo>
                  <a:pt x="10002" y="10145"/>
                  <a:pt x="10026" y="10443"/>
                  <a:pt x="9943" y="10728"/>
                </a:cubicBezTo>
                <a:cubicBezTo>
                  <a:pt x="9907" y="10859"/>
                  <a:pt x="9800" y="11157"/>
                  <a:pt x="9681" y="11217"/>
                </a:cubicBezTo>
                <a:lnTo>
                  <a:pt x="9014" y="11133"/>
                </a:lnTo>
                <a:cubicBezTo>
                  <a:pt x="8954" y="11074"/>
                  <a:pt x="8895" y="11014"/>
                  <a:pt x="8835" y="10931"/>
                </a:cubicBezTo>
                <a:cubicBezTo>
                  <a:pt x="7430" y="9359"/>
                  <a:pt x="6168" y="7692"/>
                  <a:pt x="4847" y="6049"/>
                </a:cubicBezTo>
                <a:cubicBezTo>
                  <a:pt x="3799" y="4771"/>
                  <a:pt x="2410" y="3511"/>
                  <a:pt x="729" y="3511"/>
                </a:cubicBezTo>
                <a:cubicBezTo>
                  <a:pt x="499" y="3511"/>
                  <a:pt x="265" y="3535"/>
                  <a:pt x="25" y="3585"/>
                </a:cubicBezTo>
                <a:cubicBezTo>
                  <a:pt x="1" y="3585"/>
                  <a:pt x="1" y="3608"/>
                  <a:pt x="25" y="3608"/>
                </a:cubicBezTo>
                <a:cubicBezTo>
                  <a:pt x="187" y="3588"/>
                  <a:pt x="345" y="3579"/>
                  <a:pt x="501" y="3579"/>
                </a:cubicBezTo>
                <a:cubicBezTo>
                  <a:pt x="2653" y="3579"/>
                  <a:pt x="4186" y="5425"/>
                  <a:pt x="5418" y="7002"/>
                </a:cubicBezTo>
                <a:cubicBezTo>
                  <a:pt x="6133" y="7930"/>
                  <a:pt x="6883" y="8835"/>
                  <a:pt x="7621" y="9728"/>
                </a:cubicBezTo>
                <a:cubicBezTo>
                  <a:pt x="8014" y="10193"/>
                  <a:pt x="8383" y="10669"/>
                  <a:pt x="8800" y="11097"/>
                </a:cubicBezTo>
                <a:cubicBezTo>
                  <a:pt x="8956" y="11264"/>
                  <a:pt x="9149" y="11468"/>
                  <a:pt x="9394" y="11468"/>
                </a:cubicBezTo>
                <a:cubicBezTo>
                  <a:pt x="9429" y="11468"/>
                  <a:pt x="9465" y="11464"/>
                  <a:pt x="9502" y="11455"/>
                </a:cubicBezTo>
                <a:cubicBezTo>
                  <a:pt x="10121" y="11336"/>
                  <a:pt x="10169" y="10324"/>
                  <a:pt x="10050" y="9847"/>
                </a:cubicBezTo>
                <a:cubicBezTo>
                  <a:pt x="9847" y="8966"/>
                  <a:pt x="9169" y="8359"/>
                  <a:pt x="8514" y="7799"/>
                </a:cubicBezTo>
                <a:cubicBezTo>
                  <a:pt x="8097" y="7442"/>
                  <a:pt x="7704" y="7073"/>
                  <a:pt x="7371" y="6633"/>
                </a:cubicBezTo>
                <a:cubicBezTo>
                  <a:pt x="7073" y="6216"/>
                  <a:pt x="6835" y="5763"/>
                  <a:pt x="6549" y="5335"/>
                </a:cubicBezTo>
                <a:cubicBezTo>
                  <a:pt x="6311" y="4978"/>
                  <a:pt x="6061" y="4644"/>
                  <a:pt x="5740" y="4359"/>
                </a:cubicBezTo>
                <a:cubicBezTo>
                  <a:pt x="5323" y="4001"/>
                  <a:pt x="4811" y="3739"/>
                  <a:pt x="4442" y="3311"/>
                </a:cubicBezTo>
                <a:cubicBezTo>
                  <a:pt x="3811" y="2608"/>
                  <a:pt x="3597" y="1620"/>
                  <a:pt x="2858" y="1025"/>
                </a:cubicBezTo>
                <a:cubicBezTo>
                  <a:pt x="2073" y="370"/>
                  <a:pt x="930" y="608"/>
                  <a:pt x="10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3"/>
          <p:cNvGrpSpPr/>
          <p:nvPr/>
        </p:nvGrpSpPr>
        <p:grpSpPr>
          <a:xfrm>
            <a:off x="-364028" y="4569820"/>
            <a:ext cx="2298147" cy="2474678"/>
            <a:chOff x="-486801" y="3136766"/>
            <a:chExt cx="2171394" cy="2338188"/>
          </a:xfrm>
        </p:grpSpPr>
        <p:sp>
          <p:nvSpPr>
            <p:cNvPr id="68" name="Google Shape;68;p3"/>
            <p:cNvSpPr/>
            <p:nvPr/>
          </p:nvSpPr>
          <p:spPr>
            <a:xfrm rot="-4928769">
              <a:off x="324147" y="3929643"/>
              <a:ext cx="1110217" cy="1472783"/>
            </a:xfrm>
            <a:custGeom>
              <a:rect b="b" l="l" r="r" t="t"/>
              <a:pathLst>
                <a:path extrusionOk="0" h="40654" w="30648">
                  <a:moveTo>
                    <a:pt x="24163" y="1"/>
                  </a:moveTo>
                  <a:cubicBezTo>
                    <a:pt x="22586" y="1"/>
                    <a:pt x="21071" y="276"/>
                    <a:pt x="20253" y="1041"/>
                  </a:cubicBezTo>
                  <a:cubicBezTo>
                    <a:pt x="18265" y="2923"/>
                    <a:pt x="17824" y="6268"/>
                    <a:pt x="16657" y="8542"/>
                  </a:cubicBezTo>
                  <a:cubicBezTo>
                    <a:pt x="15931" y="9947"/>
                    <a:pt x="14431" y="11126"/>
                    <a:pt x="13312" y="12162"/>
                  </a:cubicBezTo>
                  <a:cubicBezTo>
                    <a:pt x="12407" y="13007"/>
                    <a:pt x="11871" y="14281"/>
                    <a:pt x="10906" y="15198"/>
                  </a:cubicBezTo>
                  <a:cubicBezTo>
                    <a:pt x="9109" y="16912"/>
                    <a:pt x="7632" y="18639"/>
                    <a:pt x="6311" y="20734"/>
                  </a:cubicBezTo>
                  <a:cubicBezTo>
                    <a:pt x="5561" y="21925"/>
                    <a:pt x="5953" y="22199"/>
                    <a:pt x="6108" y="23270"/>
                  </a:cubicBezTo>
                  <a:cubicBezTo>
                    <a:pt x="6227" y="24056"/>
                    <a:pt x="6049" y="24675"/>
                    <a:pt x="5858" y="25485"/>
                  </a:cubicBezTo>
                  <a:cubicBezTo>
                    <a:pt x="5489" y="27092"/>
                    <a:pt x="4882" y="26854"/>
                    <a:pt x="3822" y="27878"/>
                  </a:cubicBezTo>
                  <a:cubicBezTo>
                    <a:pt x="3239" y="28450"/>
                    <a:pt x="3001" y="28950"/>
                    <a:pt x="2358" y="29462"/>
                  </a:cubicBezTo>
                  <a:cubicBezTo>
                    <a:pt x="1632" y="30021"/>
                    <a:pt x="870" y="30712"/>
                    <a:pt x="691" y="31676"/>
                  </a:cubicBezTo>
                  <a:cubicBezTo>
                    <a:pt x="500" y="32676"/>
                    <a:pt x="715" y="33545"/>
                    <a:pt x="453" y="34581"/>
                  </a:cubicBezTo>
                  <a:cubicBezTo>
                    <a:pt x="131" y="35855"/>
                    <a:pt x="0" y="36879"/>
                    <a:pt x="560" y="38129"/>
                  </a:cubicBezTo>
                  <a:cubicBezTo>
                    <a:pt x="1000" y="39082"/>
                    <a:pt x="1965" y="40546"/>
                    <a:pt x="3096" y="40653"/>
                  </a:cubicBezTo>
                  <a:cubicBezTo>
                    <a:pt x="2346" y="39260"/>
                    <a:pt x="1905" y="38320"/>
                    <a:pt x="1596" y="36689"/>
                  </a:cubicBezTo>
                  <a:cubicBezTo>
                    <a:pt x="1393" y="35712"/>
                    <a:pt x="1620" y="35212"/>
                    <a:pt x="1822" y="34284"/>
                  </a:cubicBezTo>
                  <a:cubicBezTo>
                    <a:pt x="2024" y="33402"/>
                    <a:pt x="1739" y="32319"/>
                    <a:pt x="2155" y="31497"/>
                  </a:cubicBezTo>
                  <a:cubicBezTo>
                    <a:pt x="3608" y="28604"/>
                    <a:pt x="8406" y="29450"/>
                    <a:pt x="9240" y="25818"/>
                  </a:cubicBezTo>
                  <a:cubicBezTo>
                    <a:pt x="9549" y="24485"/>
                    <a:pt x="9287" y="23711"/>
                    <a:pt x="8751" y="22627"/>
                  </a:cubicBezTo>
                  <a:cubicBezTo>
                    <a:pt x="7978" y="21032"/>
                    <a:pt x="9966" y="19472"/>
                    <a:pt x="11252" y="18472"/>
                  </a:cubicBezTo>
                  <a:cubicBezTo>
                    <a:pt x="12526" y="17472"/>
                    <a:pt x="13704" y="16258"/>
                    <a:pt x="14728" y="15007"/>
                  </a:cubicBezTo>
                  <a:cubicBezTo>
                    <a:pt x="15788" y="13722"/>
                    <a:pt x="16967" y="13126"/>
                    <a:pt x="18372" y="12198"/>
                  </a:cubicBezTo>
                  <a:cubicBezTo>
                    <a:pt x="19360" y="11543"/>
                    <a:pt x="20551" y="11555"/>
                    <a:pt x="21563" y="11019"/>
                  </a:cubicBezTo>
                  <a:cubicBezTo>
                    <a:pt x="22825" y="10328"/>
                    <a:pt x="23801" y="9138"/>
                    <a:pt x="25111" y="8459"/>
                  </a:cubicBezTo>
                  <a:cubicBezTo>
                    <a:pt x="27468" y="7209"/>
                    <a:pt x="29409" y="5863"/>
                    <a:pt x="30647" y="3423"/>
                  </a:cubicBezTo>
                  <a:cubicBezTo>
                    <a:pt x="30492" y="2101"/>
                    <a:pt x="29611" y="982"/>
                    <a:pt x="28563" y="648"/>
                  </a:cubicBezTo>
                  <a:cubicBezTo>
                    <a:pt x="27503" y="297"/>
                    <a:pt x="25799" y="1"/>
                    <a:pt x="2416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9612020">
              <a:off x="-19349" y="4825132"/>
              <a:ext cx="1236512" cy="453813"/>
            </a:xfrm>
            <a:custGeom>
              <a:rect b="b" l="l" r="r" t="t"/>
              <a:pathLst>
                <a:path extrusionOk="0" h="1849" w="5038">
                  <a:moveTo>
                    <a:pt x="1" y="0"/>
                  </a:moveTo>
                  <a:cubicBezTo>
                    <a:pt x="608" y="238"/>
                    <a:pt x="1203" y="488"/>
                    <a:pt x="1787" y="786"/>
                  </a:cubicBezTo>
                  <a:cubicBezTo>
                    <a:pt x="2620" y="1203"/>
                    <a:pt x="3454" y="1798"/>
                    <a:pt x="4394" y="1846"/>
                  </a:cubicBezTo>
                  <a:cubicBezTo>
                    <a:pt x="4424" y="1848"/>
                    <a:pt x="4457" y="1849"/>
                    <a:pt x="4490" y="1849"/>
                  </a:cubicBezTo>
                  <a:cubicBezTo>
                    <a:pt x="4669" y="1849"/>
                    <a:pt x="4882" y="1812"/>
                    <a:pt x="4942" y="1631"/>
                  </a:cubicBezTo>
                  <a:cubicBezTo>
                    <a:pt x="5037" y="1381"/>
                    <a:pt x="4716" y="1048"/>
                    <a:pt x="4561" y="905"/>
                  </a:cubicBezTo>
                  <a:cubicBezTo>
                    <a:pt x="4180" y="548"/>
                    <a:pt x="3739" y="310"/>
                    <a:pt x="3335" y="12"/>
                  </a:cubicBezTo>
                  <a:lnTo>
                    <a:pt x="3227" y="12"/>
                  </a:lnTo>
                  <a:cubicBezTo>
                    <a:pt x="3442" y="191"/>
                    <a:pt x="3680" y="334"/>
                    <a:pt x="3906" y="488"/>
                  </a:cubicBezTo>
                  <a:cubicBezTo>
                    <a:pt x="4204" y="691"/>
                    <a:pt x="4513" y="905"/>
                    <a:pt x="4716" y="1203"/>
                  </a:cubicBezTo>
                  <a:cubicBezTo>
                    <a:pt x="4823" y="1346"/>
                    <a:pt x="5001" y="1631"/>
                    <a:pt x="4644" y="1762"/>
                  </a:cubicBezTo>
                  <a:cubicBezTo>
                    <a:pt x="4612" y="1776"/>
                    <a:pt x="4568" y="1781"/>
                    <a:pt x="4522" y="1781"/>
                  </a:cubicBezTo>
                  <a:cubicBezTo>
                    <a:pt x="4450" y="1781"/>
                    <a:pt x="4373" y="1770"/>
                    <a:pt x="4323" y="1762"/>
                  </a:cubicBezTo>
                  <a:cubicBezTo>
                    <a:pt x="4061" y="1751"/>
                    <a:pt x="3823" y="1691"/>
                    <a:pt x="3585" y="1608"/>
                  </a:cubicBezTo>
                  <a:cubicBezTo>
                    <a:pt x="2739" y="1310"/>
                    <a:pt x="1977" y="786"/>
                    <a:pt x="1180" y="417"/>
                  </a:cubicBezTo>
                  <a:cubicBezTo>
                    <a:pt x="846" y="262"/>
                    <a:pt x="525" y="119"/>
                    <a:pt x="19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flipH="1" rot="-9899872">
              <a:off x="-362606" y="3330575"/>
              <a:ext cx="1652428" cy="1177147"/>
            </a:xfrm>
            <a:custGeom>
              <a:rect b="b" l="l" r="r" t="t"/>
              <a:pathLst>
                <a:path extrusionOk="0" h="12981" w="18223">
                  <a:moveTo>
                    <a:pt x="16424" y="0"/>
                  </a:moveTo>
                  <a:cubicBezTo>
                    <a:pt x="16283" y="0"/>
                    <a:pt x="16144" y="13"/>
                    <a:pt x="16015" y="39"/>
                  </a:cubicBezTo>
                  <a:cubicBezTo>
                    <a:pt x="15348" y="158"/>
                    <a:pt x="14931" y="539"/>
                    <a:pt x="14598" y="1015"/>
                  </a:cubicBezTo>
                  <a:cubicBezTo>
                    <a:pt x="14205" y="1610"/>
                    <a:pt x="13943" y="2349"/>
                    <a:pt x="13550" y="2980"/>
                  </a:cubicBezTo>
                  <a:cubicBezTo>
                    <a:pt x="12788" y="4146"/>
                    <a:pt x="11610" y="4361"/>
                    <a:pt x="10657" y="5266"/>
                  </a:cubicBezTo>
                  <a:cubicBezTo>
                    <a:pt x="9812" y="6063"/>
                    <a:pt x="9300" y="6754"/>
                    <a:pt x="8252" y="7290"/>
                  </a:cubicBezTo>
                  <a:cubicBezTo>
                    <a:pt x="7252" y="7802"/>
                    <a:pt x="6657" y="8766"/>
                    <a:pt x="5633" y="9242"/>
                  </a:cubicBezTo>
                  <a:cubicBezTo>
                    <a:pt x="4918" y="9564"/>
                    <a:pt x="4204" y="9921"/>
                    <a:pt x="3490" y="10242"/>
                  </a:cubicBezTo>
                  <a:cubicBezTo>
                    <a:pt x="3025" y="10445"/>
                    <a:pt x="2656" y="10373"/>
                    <a:pt x="2216" y="10552"/>
                  </a:cubicBezTo>
                  <a:cubicBezTo>
                    <a:pt x="1561" y="10814"/>
                    <a:pt x="1" y="12159"/>
                    <a:pt x="275" y="12981"/>
                  </a:cubicBezTo>
                  <a:cubicBezTo>
                    <a:pt x="596" y="12981"/>
                    <a:pt x="811" y="12647"/>
                    <a:pt x="1061" y="12469"/>
                  </a:cubicBezTo>
                  <a:cubicBezTo>
                    <a:pt x="1465" y="12183"/>
                    <a:pt x="1918" y="11993"/>
                    <a:pt x="2382" y="11826"/>
                  </a:cubicBezTo>
                  <a:cubicBezTo>
                    <a:pt x="3323" y="11504"/>
                    <a:pt x="4049" y="10909"/>
                    <a:pt x="4954" y="10576"/>
                  </a:cubicBezTo>
                  <a:cubicBezTo>
                    <a:pt x="7300" y="9730"/>
                    <a:pt x="9407" y="8468"/>
                    <a:pt x="11645" y="7361"/>
                  </a:cubicBezTo>
                  <a:cubicBezTo>
                    <a:pt x="13443" y="6468"/>
                    <a:pt x="14646" y="6909"/>
                    <a:pt x="15717" y="4849"/>
                  </a:cubicBezTo>
                  <a:cubicBezTo>
                    <a:pt x="16313" y="3706"/>
                    <a:pt x="17801" y="2753"/>
                    <a:pt x="18039" y="1432"/>
                  </a:cubicBezTo>
                  <a:cubicBezTo>
                    <a:pt x="18223" y="463"/>
                    <a:pt x="17270" y="0"/>
                    <a:pt x="1642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3"/>
          <p:cNvSpPr/>
          <p:nvPr/>
        </p:nvSpPr>
        <p:spPr>
          <a:xfrm rot="4965173">
            <a:off x="8536671" y="120313"/>
            <a:ext cx="2572230" cy="1983173"/>
          </a:xfrm>
          <a:custGeom>
            <a:rect b="b" l="l" r="r" t="t"/>
            <a:pathLst>
              <a:path extrusionOk="0" h="4508" w="5847">
                <a:moveTo>
                  <a:pt x="4500" y="0"/>
                </a:moveTo>
                <a:cubicBezTo>
                  <a:pt x="4438" y="0"/>
                  <a:pt x="4378" y="3"/>
                  <a:pt x="4323" y="7"/>
                </a:cubicBezTo>
                <a:cubicBezTo>
                  <a:pt x="3799" y="19"/>
                  <a:pt x="3299" y="197"/>
                  <a:pt x="2787" y="364"/>
                </a:cubicBezTo>
                <a:cubicBezTo>
                  <a:pt x="2144" y="567"/>
                  <a:pt x="1525" y="757"/>
                  <a:pt x="858" y="781"/>
                </a:cubicBezTo>
                <a:cubicBezTo>
                  <a:pt x="572" y="781"/>
                  <a:pt x="287" y="757"/>
                  <a:pt x="1" y="721"/>
                </a:cubicBezTo>
                <a:lnTo>
                  <a:pt x="1" y="757"/>
                </a:lnTo>
                <a:cubicBezTo>
                  <a:pt x="273" y="811"/>
                  <a:pt x="545" y="839"/>
                  <a:pt x="817" y="839"/>
                </a:cubicBezTo>
                <a:cubicBezTo>
                  <a:pt x="1021" y="839"/>
                  <a:pt x="1225" y="823"/>
                  <a:pt x="1430" y="793"/>
                </a:cubicBezTo>
                <a:cubicBezTo>
                  <a:pt x="2430" y="638"/>
                  <a:pt x="3335" y="78"/>
                  <a:pt x="4370" y="66"/>
                </a:cubicBezTo>
                <a:cubicBezTo>
                  <a:pt x="4620" y="66"/>
                  <a:pt x="5037" y="78"/>
                  <a:pt x="5216" y="305"/>
                </a:cubicBezTo>
                <a:cubicBezTo>
                  <a:pt x="5537" y="733"/>
                  <a:pt x="5168" y="1162"/>
                  <a:pt x="4811" y="1388"/>
                </a:cubicBezTo>
                <a:cubicBezTo>
                  <a:pt x="4382" y="1674"/>
                  <a:pt x="3894" y="1864"/>
                  <a:pt x="3442" y="2091"/>
                </a:cubicBezTo>
                <a:cubicBezTo>
                  <a:pt x="3025" y="2293"/>
                  <a:pt x="2620" y="2519"/>
                  <a:pt x="2251" y="2805"/>
                </a:cubicBezTo>
                <a:cubicBezTo>
                  <a:pt x="1823" y="3126"/>
                  <a:pt x="1453" y="3543"/>
                  <a:pt x="1001" y="3853"/>
                </a:cubicBezTo>
                <a:cubicBezTo>
                  <a:pt x="691" y="4079"/>
                  <a:pt x="346" y="4257"/>
                  <a:pt x="25" y="4448"/>
                </a:cubicBezTo>
                <a:lnTo>
                  <a:pt x="25" y="4507"/>
                </a:lnTo>
                <a:cubicBezTo>
                  <a:pt x="406" y="4293"/>
                  <a:pt x="810" y="4079"/>
                  <a:pt x="1168" y="3817"/>
                </a:cubicBezTo>
                <a:cubicBezTo>
                  <a:pt x="1632" y="3472"/>
                  <a:pt x="2013" y="3043"/>
                  <a:pt x="2477" y="2710"/>
                </a:cubicBezTo>
                <a:cubicBezTo>
                  <a:pt x="2918" y="2400"/>
                  <a:pt x="3418" y="2174"/>
                  <a:pt x="3906" y="1936"/>
                </a:cubicBezTo>
                <a:cubicBezTo>
                  <a:pt x="4382" y="1710"/>
                  <a:pt x="5847" y="1114"/>
                  <a:pt x="5323" y="328"/>
                </a:cubicBezTo>
                <a:cubicBezTo>
                  <a:pt x="5155" y="62"/>
                  <a:pt x="4800" y="0"/>
                  <a:pt x="45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 flipH="1" rot="4225275">
            <a:off x="10578515" y="1195826"/>
            <a:ext cx="2023266" cy="742561"/>
          </a:xfrm>
          <a:custGeom>
            <a:rect b="b" l="l" r="r" t="t"/>
            <a:pathLst>
              <a:path extrusionOk="0" h="1849" w="5038">
                <a:moveTo>
                  <a:pt x="1" y="0"/>
                </a:moveTo>
                <a:cubicBezTo>
                  <a:pt x="608" y="238"/>
                  <a:pt x="1203" y="488"/>
                  <a:pt x="1787" y="786"/>
                </a:cubicBezTo>
                <a:cubicBezTo>
                  <a:pt x="2620" y="1203"/>
                  <a:pt x="3454" y="1798"/>
                  <a:pt x="4394" y="1846"/>
                </a:cubicBezTo>
                <a:cubicBezTo>
                  <a:pt x="4424" y="1848"/>
                  <a:pt x="4457" y="1849"/>
                  <a:pt x="4490" y="1849"/>
                </a:cubicBezTo>
                <a:cubicBezTo>
                  <a:pt x="4669" y="1849"/>
                  <a:pt x="4882" y="1812"/>
                  <a:pt x="4942" y="1631"/>
                </a:cubicBezTo>
                <a:cubicBezTo>
                  <a:pt x="5037" y="1381"/>
                  <a:pt x="4716" y="1048"/>
                  <a:pt x="4561" y="905"/>
                </a:cubicBezTo>
                <a:cubicBezTo>
                  <a:pt x="4180" y="548"/>
                  <a:pt x="3739" y="310"/>
                  <a:pt x="3335" y="12"/>
                </a:cubicBezTo>
                <a:lnTo>
                  <a:pt x="3227" y="12"/>
                </a:lnTo>
                <a:cubicBezTo>
                  <a:pt x="3442" y="191"/>
                  <a:pt x="3680" y="334"/>
                  <a:pt x="3906" y="488"/>
                </a:cubicBezTo>
                <a:cubicBezTo>
                  <a:pt x="4204" y="691"/>
                  <a:pt x="4513" y="905"/>
                  <a:pt x="4716" y="1203"/>
                </a:cubicBezTo>
                <a:cubicBezTo>
                  <a:pt x="4823" y="1346"/>
                  <a:pt x="5001" y="1631"/>
                  <a:pt x="4644" y="1762"/>
                </a:cubicBezTo>
                <a:cubicBezTo>
                  <a:pt x="4612" y="1776"/>
                  <a:pt x="4568" y="1781"/>
                  <a:pt x="4522" y="1781"/>
                </a:cubicBezTo>
                <a:cubicBezTo>
                  <a:pt x="4450" y="1781"/>
                  <a:pt x="4373" y="1770"/>
                  <a:pt x="4323" y="1762"/>
                </a:cubicBezTo>
                <a:cubicBezTo>
                  <a:pt x="4061" y="1751"/>
                  <a:pt x="3823" y="1691"/>
                  <a:pt x="3585" y="1608"/>
                </a:cubicBezTo>
                <a:cubicBezTo>
                  <a:pt x="2739" y="1310"/>
                  <a:pt x="1977" y="786"/>
                  <a:pt x="1180" y="417"/>
                </a:cubicBezTo>
                <a:cubicBezTo>
                  <a:pt x="846" y="262"/>
                  <a:pt x="525" y="119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 rot="-3383976">
            <a:off x="-25788" y="1014443"/>
            <a:ext cx="831594" cy="577185"/>
          </a:xfrm>
          <a:custGeom>
            <a:rect b="b" l="l" r="r" t="t"/>
            <a:pathLst>
              <a:path extrusionOk="0" h="1849" w="5038">
                <a:moveTo>
                  <a:pt x="1" y="0"/>
                </a:moveTo>
                <a:cubicBezTo>
                  <a:pt x="608" y="238"/>
                  <a:pt x="1203" y="488"/>
                  <a:pt x="1787" y="786"/>
                </a:cubicBezTo>
                <a:cubicBezTo>
                  <a:pt x="2620" y="1203"/>
                  <a:pt x="3454" y="1798"/>
                  <a:pt x="4394" y="1846"/>
                </a:cubicBezTo>
                <a:cubicBezTo>
                  <a:pt x="4424" y="1848"/>
                  <a:pt x="4457" y="1849"/>
                  <a:pt x="4490" y="1849"/>
                </a:cubicBezTo>
                <a:cubicBezTo>
                  <a:pt x="4669" y="1849"/>
                  <a:pt x="4882" y="1812"/>
                  <a:pt x="4942" y="1631"/>
                </a:cubicBezTo>
                <a:cubicBezTo>
                  <a:pt x="5037" y="1381"/>
                  <a:pt x="4716" y="1048"/>
                  <a:pt x="4561" y="905"/>
                </a:cubicBezTo>
                <a:cubicBezTo>
                  <a:pt x="4180" y="548"/>
                  <a:pt x="3739" y="310"/>
                  <a:pt x="3335" y="12"/>
                </a:cubicBezTo>
                <a:lnTo>
                  <a:pt x="3227" y="12"/>
                </a:lnTo>
                <a:cubicBezTo>
                  <a:pt x="3442" y="191"/>
                  <a:pt x="3680" y="334"/>
                  <a:pt x="3906" y="488"/>
                </a:cubicBezTo>
                <a:cubicBezTo>
                  <a:pt x="4204" y="691"/>
                  <a:pt x="4513" y="905"/>
                  <a:pt x="4716" y="1203"/>
                </a:cubicBezTo>
                <a:cubicBezTo>
                  <a:pt x="4823" y="1346"/>
                  <a:pt x="5001" y="1631"/>
                  <a:pt x="4644" y="1762"/>
                </a:cubicBezTo>
                <a:cubicBezTo>
                  <a:pt x="4612" y="1776"/>
                  <a:pt x="4568" y="1781"/>
                  <a:pt x="4522" y="1781"/>
                </a:cubicBezTo>
                <a:cubicBezTo>
                  <a:pt x="4450" y="1781"/>
                  <a:pt x="4373" y="1770"/>
                  <a:pt x="4323" y="1762"/>
                </a:cubicBezTo>
                <a:cubicBezTo>
                  <a:pt x="4061" y="1751"/>
                  <a:pt x="3823" y="1691"/>
                  <a:pt x="3585" y="1608"/>
                </a:cubicBezTo>
                <a:cubicBezTo>
                  <a:pt x="2739" y="1310"/>
                  <a:pt x="1977" y="786"/>
                  <a:pt x="1180" y="417"/>
                </a:cubicBezTo>
                <a:cubicBezTo>
                  <a:pt x="846" y="262"/>
                  <a:pt x="525" y="119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 flipH="1" rot="-8504682">
            <a:off x="803912" y="-811549"/>
            <a:ext cx="2046032" cy="3016365"/>
          </a:xfrm>
          <a:custGeom>
            <a:rect b="b" l="l" r="r" t="t"/>
            <a:pathLst>
              <a:path extrusionOk="0" h="52063" w="42731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952988" y="2072081"/>
            <a:ext cx="26415" cy="20078"/>
          </a:xfrm>
          <a:custGeom>
            <a:rect b="b" l="l" r="r" t="t"/>
            <a:pathLst>
              <a:path extrusionOk="0" h="263" w="346">
                <a:moveTo>
                  <a:pt x="227" y="1"/>
                </a:moveTo>
                <a:cubicBezTo>
                  <a:pt x="131" y="12"/>
                  <a:pt x="72" y="60"/>
                  <a:pt x="0" y="108"/>
                </a:cubicBezTo>
                <a:cubicBezTo>
                  <a:pt x="60" y="143"/>
                  <a:pt x="131" y="203"/>
                  <a:pt x="191" y="251"/>
                </a:cubicBezTo>
                <a:cubicBezTo>
                  <a:pt x="203" y="263"/>
                  <a:pt x="239" y="263"/>
                  <a:pt x="262" y="263"/>
                </a:cubicBezTo>
                <a:cubicBezTo>
                  <a:pt x="298" y="251"/>
                  <a:pt x="310" y="227"/>
                  <a:pt x="346" y="227"/>
                </a:cubicBezTo>
                <a:cubicBezTo>
                  <a:pt x="346" y="179"/>
                  <a:pt x="346" y="120"/>
                  <a:pt x="322" y="84"/>
                </a:cubicBezTo>
                <a:cubicBezTo>
                  <a:pt x="298" y="36"/>
                  <a:pt x="250" y="1"/>
                  <a:pt x="2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263995" y="1025422"/>
            <a:ext cx="71915" cy="102299"/>
          </a:xfrm>
          <a:custGeom>
            <a:rect b="b" l="l" r="r" t="t"/>
            <a:pathLst>
              <a:path extrusionOk="0" h="1340" w="942">
                <a:moveTo>
                  <a:pt x="153" y="0"/>
                </a:moveTo>
                <a:cubicBezTo>
                  <a:pt x="107" y="0"/>
                  <a:pt x="34" y="37"/>
                  <a:pt x="24" y="66"/>
                </a:cubicBezTo>
                <a:cubicBezTo>
                  <a:pt x="1" y="126"/>
                  <a:pt x="24" y="209"/>
                  <a:pt x="48" y="268"/>
                </a:cubicBezTo>
                <a:cubicBezTo>
                  <a:pt x="134" y="407"/>
                  <a:pt x="238" y="498"/>
                  <a:pt x="371" y="498"/>
                </a:cubicBezTo>
                <a:cubicBezTo>
                  <a:pt x="386" y="498"/>
                  <a:pt x="401" y="497"/>
                  <a:pt x="417" y="495"/>
                </a:cubicBezTo>
                <a:cubicBezTo>
                  <a:pt x="477" y="602"/>
                  <a:pt x="560" y="661"/>
                  <a:pt x="596" y="745"/>
                </a:cubicBezTo>
                <a:cubicBezTo>
                  <a:pt x="643" y="840"/>
                  <a:pt x="715" y="935"/>
                  <a:pt x="584" y="1042"/>
                </a:cubicBezTo>
                <a:cubicBezTo>
                  <a:pt x="548" y="1078"/>
                  <a:pt x="524" y="1197"/>
                  <a:pt x="548" y="1221"/>
                </a:cubicBezTo>
                <a:cubicBezTo>
                  <a:pt x="596" y="1280"/>
                  <a:pt x="691" y="1340"/>
                  <a:pt x="763" y="1340"/>
                </a:cubicBezTo>
                <a:cubicBezTo>
                  <a:pt x="810" y="1340"/>
                  <a:pt x="905" y="1269"/>
                  <a:pt x="929" y="1209"/>
                </a:cubicBezTo>
                <a:cubicBezTo>
                  <a:pt x="941" y="1150"/>
                  <a:pt x="905" y="1054"/>
                  <a:pt x="882" y="983"/>
                </a:cubicBezTo>
                <a:cubicBezTo>
                  <a:pt x="870" y="923"/>
                  <a:pt x="810" y="876"/>
                  <a:pt x="810" y="816"/>
                </a:cubicBezTo>
                <a:cubicBezTo>
                  <a:pt x="810" y="745"/>
                  <a:pt x="822" y="661"/>
                  <a:pt x="834" y="578"/>
                </a:cubicBezTo>
                <a:cubicBezTo>
                  <a:pt x="865" y="463"/>
                  <a:pt x="777" y="357"/>
                  <a:pt x="659" y="357"/>
                </a:cubicBezTo>
                <a:cubicBezTo>
                  <a:pt x="642" y="357"/>
                  <a:pt x="625" y="359"/>
                  <a:pt x="608" y="364"/>
                </a:cubicBezTo>
                <a:cubicBezTo>
                  <a:pt x="550" y="374"/>
                  <a:pt x="510" y="382"/>
                  <a:pt x="481" y="382"/>
                </a:cubicBezTo>
                <a:cubicBezTo>
                  <a:pt x="414" y="382"/>
                  <a:pt x="406" y="342"/>
                  <a:pt x="382" y="209"/>
                </a:cubicBezTo>
                <a:cubicBezTo>
                  <a:pt x="382" y="185"/>
                  <a:pt x="382" y="149"/>
                  <a:pt x="358" y="137"/>
                </a:cubicBezTo>
                <a:cubicBezTo>
                  <a:pt x="298" y="78"/>
                  <a:pt x="262" y="18"/>
                  <a:pt x="179" y="7"/>
                </a:cubicBezTo>
                <a:cubicBezTo>
                  <a:pt x="172" y="2"/>
                  <a:pt x="163" y="0"/>
                  <a:pt x="15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231244" y="1403319"/>
            <a:ext cx="101001" cy="71304"/>
          </a:xfrm>
          <a:custGeom>
            <a:rect b="b" l="l" r="r" t="t"/>
            <a:pathLst>
              <a:path extrusionOk="0" h="934" w="1323">
                <a:moveTo>
                  <a:pt x="1032" y="0"/>
                </a:moveTo>
                <a:cubicBezTo>
                  <a:pt x="945" y="0"/>
                  <a:pt x="887" y="54"/>
                  <a:pt x="846" y="152"/>
                </a:cubicBezTo>
                <a:cubicBezTo>
                  <a:pt x="691" y="236"/>
                  <a:pt x="525" y="260"/>
                  <a:pt x="441" y="379"/>
                </a:cubicBezTo>
                <a:cubicBezTo>
                  <a:pt x="370" y="498"/>
                  <a:pt x="299" y="545"/>
                  <a:pt x="179" y="557"/>
                </a:cubicBezTo>
                <a:cubicBezTo>
                  <a:pt x="96" y="569"/>
                  <a:pt x="1" y="629"/>
                  <a:pt x="13" y="736"/>
                </a:cubicBezTo>
                <a:cubicBezTo>
                  <a:pt x="25" y="795"/>
                  <a:pt x="108" y="867"/>
                  <a:pt x="168" y="914"/>
                </a:cubicBezTo>
                <a:cubicBezTo>
                  <a:pt x="191" y="928"/>
                  <a:pt x="216" y="934"/>
                  <a:pt x="240" y="934"/>
                </a:cubicBezTo>
                <a:cubicBezTo>
                  <a:pt x="324" y="934"/>
                  <a:pt x="402" y="859"/>
                  <a:pt x="430" y="748"/>
                </a:cubicBezTo>
                <a:cubicBezTo>
                  <a:pt x="453" y="688"/>
                  <a:pt x="513" y="629"/>
                  <a:pt x="537" y="629"/>
                </a:cubicBezTo>
                <a:cubicBezTo>
                  <a:pt x="668" y="629"/>
                  <a:pt x="763" y="569"/>
                  <a:pt x="834" y="498"/>
                </a:cubicBezTo>
                <a:cubicBezTo>
                  <a:pt x="875" y="457"/>
                  <a:pt x="917" y="444"/>
                  <a:pt x="962" y="444"/>
                </a:cubicBezTo>
                <a:cubicBezTo>
                  <a:pt x="982" y="444"/>
                  <a:pt x="1003" y="446"/>
                  <a:pt x="1025" y="450"/>
                </a:cubicBezTo>
                <a:cubicBezTo>
                  <a:pt x="1058" y="458"/>
                  <a:pt x="1086" y="461"/>
                  <a:pt x="1111" y="461"/>
                </a:cubicBezTo>
                <a:cubicBezTo>
                  <a:pt x="1204" y="461"/>
                  <a:pt x="1249" y="408"/>
                  <a:pt x="1287" y="295"/>
                </a:cubicBezTo>
                <a:cubicBezTo>
                  <a:pt x="1322" y="152"/>
                  <a:pt x="1263" y="81"/>
                  <a:pt x="1168" y="33"/>
                </a:cubicBezTo>
                <a:cubicBezTo>
                  <a:pt x="1116" y="11"/>
                  <a:pt x="1071" y="0"/>
                  <a:pt x="10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474854" y="1245824"/>
            <a:ext cx="69166" cy="58708"/>
          </a:xfrm>
          <a:custGeom>
            <a:rect b="b" l="l" r="r" t="t"/>
            <a:pathLst>
              <a:path extrusionOk="0" h="769" w="906">
                <a:moveTo>
                  <a:pt x="275" y="1"/>
                </a:moveTo>
                <a:cubicBezTo>
                  <a:pt x="191" y="1"/>
                  <a:pt x="203" y="96"/>
                  <a:pt x="215" y="167"/>
                </a:cubicBezTo>
                <a:cubicBezTo>
                  <a:pt x="239" y="239"/>
                  <a:pt x="239" y="298"/>
                  <a:pt x="132" y="346"/>
                </a:cubicBezTo>
                <a:cubicBezTo>
                  <a:pt x="13" y="394"/>
                  <a:pt x="1" y="584"/>
                  <a:pt x="120" y="703"/>
                </a:cubicBezTo>
                <a:cubicBezTo>
                  <a:pt x="139" y="703"/>
                  <a:pt x="181" y="734"/>
                  <a:pt x="221" y="734"/>
                </a:cubicBezTo>
                <a:cubicBezTo>
                  <a:pt x="231" y="734"/>
                  <a:pt x="241" y="732"/>
                  <a:pt x="251" y="727"/>
                </a:cubicBezTo>
                <a:cubicBezTo>
                  <a:pt x="294" y="715"/>
                  <a:pt x="337" y="710"/>
                  <a:pt x="378" y="710"/>
                </a:cubicBezTo>
                <a:cubicBezTo>
                  <a:pt x="461" y="710"/>
                  <a:pt x="541" y="731"/>
                  <a:pt x="620" y="763"/>
                </a:cubicBezTo>
                <a:cubicBezTo>
                  <a:pt x="636" y="766"/>
                  <a:pt x="651" y="768"/>
                  <a:pt x="666" y="768"/>
                </a:cubicBezTo>
                <a:cubicBezTo>
                  <a:pt x="748" y="768"/>
                  <a:pt x="806" y="715"/>
                  <a:pt x="846" y="644"/>
                </a:cubicBezTo>
                <a:cubicBezTo>
                  <a:pt x="906" y="548"/>
                  <a:pt x="846" y="489"/>
                  <a:pt x="787" y="429"/>
                </a:cubicBezTo>
                <a:cubicBezTo>
                  <a:pt x="731" y="388"/>
                  <a:pt x="676" y="362"/>
                  <a:pt x="618" y="362"/>
                </a:cubicBezTo>
                <a:cubicBezTo>
                  <a:pt x="577" y="362"/>
                  <a:pt x="534" y="376"/>
                  <a:pt x="489" y="406"/>
                </a:cubicBezTo>
                <a:cubicBezTo>
                  <a:pt x="487" y="408"/>
                  <a:pt x="482" y="409"/>
                  <a:pt x="477" y="409"/>
                </a:cubicBezTo>
                <a:cubicBezTo>
                  <a:pt x="454" y="409"/>
                  <a:pt x="408" y="394"/>
                  <a:pt x="370" y="394"/>
                </a:cubicBezTo>
                <a:cubicBezTo>
                  <a:pt x="382" y="358"/>
                  <a:pt x="382" y="298"/>
                  <a:pt x="417" y="298"/>
                </a:cubicBezTo>
                <a:cubicBezTo>
                  <a:pt x="560" y="251"/>
                  <a:pt x="537" y="167"/>
                  <a:pt x="453" y="96"/>
                </a:cubicBezTo>
                <a:cubicBezTo>
                  <a:pt x="417" y="48"/>
                  <a:pt x="334" y="1"/>
                  <a:pt x="2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414009" y="1001604"/>
            <a:ext cx="48249" cy="62677"/>
          </a:xfrm>
          <a:custGeom>
            <a:rect b="b" l="l" r="r" t="t"/>
            <a:pathLst>
              <a:path extrusionOk="0" h="821" w="632">
                <a:moveTo>
                  <a:pt x="138" y="0"/>
                </a:moveTo>
                <a:cubicBezTo>
                  <a:pt x="76" y="0"/>
                  <a:pt x="33" y="29"/>
                  <a:pt x="24" y="92"/>
                </a:cubicBezTo>
                <a:cubicBezTo>
                  <a:pt x="24" y="140"/>
                  <a:pt x="60" y="211"/>
                  <a:pt x="107" y="259"/>
                </a:cubicBezTo>
                <a:cubicBezTo>
                  <a:pt x="113" y="265"/>
                  <a:pt x="131" y="265"/>
                  <a:pt x="155" y="265"/>
                </a:cubicBezTo>
                <a:cubicBezTo>
                  <a:pt x="179" y="265"/>
                  <a:pt x="208" y="265"/>
                  <a:pt x="238" y="271"/>
                </a:cubicBezTo>
                <a:cubicBezTo>
                  <a:pt x="95" y="354"/>
                  <a:pt x="0" y="521"/>
                  <a:pt x="24" y="664"/>
                </a:cubicBezTo>
                <a:cubicBezTo>
                  <a:pt x="35" y="762"/>
                  <a:pt x="86" y="820"/>
                  <a:pt x="185" y="820"/>
                </a:cubicBezTo>
                <a:cubicBezTo>
                  <a:pt x="195" y="820"/>
                  <a:pt x="204" y="820"/>
                  <a:pt x="214" y="819"/>
                </a:cubicBezTo>
                <a:cubicBezTo>
                  <a:pt x="333" y="819"/>
                  <a:pt x="393" y="747"/>
                  <a:pt x="405" y="592"/>
                </a:cubicBezTo>
                <a:cubicBezTo>
                  <a:pt x="417" y="521"/>
                  <a:pt x="381" y="414"/>
                  <a:pt x="500" y="366"/>
                </a:cubicBezTo>
                <a:cubicBezTo>
                  <a:pt x="595" y="342"/>
                  <a:pt x="631" y="283"/>
                  <a:pt x="583" y="176"/>
                </a:cubicBezTo>
                <a:cubicBezTo>
                  <a:pt x="539" y="76"/>
                  <a:pt x="505" y="8"/>
                  <a:pt x="387" y="8"/>
                </a:cubicBezTo>
                <a:cubicBezTo>
                  <a:pt x="378" y="8"/>
                  <a:pt x="368" y="8"/>
                  <a:pt x="357" y="9"/>
                </a:cubicBezTo>
                <a:cubicBezTo>
                  <a:pt x="339" y="21"/>
                  <a:pt x="310" y="27"/>
                  <a:pt x="280" y="27"/>
                </a:cubicBezTo>
                <a:cubicBezTo>
                  <a:pt x="250" y="27"/>
                  <a:pt x="220" y="21"/>
                  <a:pt x="202" y="9"/>
                </a:cubicBezTo>
                <a:cubicBezTo>
                  <a:pt x="179" y="3"/>
                  <a:pt x="158" y="0"/>
                  <a:pt x="1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397595" y="1171237"/>
            <a:ext cx="70999" cy="40843"/>
          </a:xfrm>
          <a:custGeom>
            <a:rect b="b" l="l" r="r" t="t"/>
            <a:pathLst>
              <a:path extrusionOk="0" h="535" w="930">
                <a:moveTo>
                  <a:pt x="637" y="0"/>
                </a:moveTo>
                <a:cubicBezTo>
                  <a:pt x="590" y="0"/>
                  <a:pt x="529" y="22"/>
                  <a:pt x="441" y="61"/>
                </a:cubicBezTo>
                <a:cubicBezTo>
                  <a:pt x="406" y="79"/>
                  <a:pt x="373" y="94"/>
                  <a:pt x="339" y="94"/>
                </a:cubicBezTo>
                <a:cubicBezTo>
                  <a:pt x="304" y="94"/>
                  <a:pt x="269" y="79"/>
                  <a:pt x="227" y="37"/>
                </a:cubicBezTo>
                <a:cubicBezTo>
                  <a:pt x="221" y="31"/>
                  <a:pt x="197" y="28"/>
                  <a:pt x="173" y="28"/>
                </a:cubicBezTo>
                <a:cubicBezTo>
                  <a:pt x="150" y="28"/>
                  <a:pt x="126" y="31"/>
                  <a:pt x="120" y="37"/>
                </a:cubicBezTo>
                <a:cubicBezTo>
                  <a:pt x="72" y="85"/>
                  <a:pt x="1" y="192"/>
                  <a:pt x="13" y="204"/>
                </a:cubicBezTo>
                <a:cubicBezTo>
                  <a:pt x="69" y="260"/>
                  <a:pt x="179" y="360"/>
                  <a:pt x="221" y="360"/>
                </a:cubicBezTo>
                <a:cubicBezTo>
                  <a:pt x="223" y="360"/>
                  <a:pt x="225" y="359"/>
                  <a:pt x="227" y="359"/>
                </a:cubicBezTo>
                <a:cubicBezTo>
                  <a:pt x="267" y="334"/>
                  <a:pt x="299" y="324"/>
                  <a:pt x="328" y="324"/>
                </a:cubicBezTo>
                <a:cubicBezTo>
                  <a:pt x="409" y="324"/>
                  <a:pt x="451" y="410"/>
                  <a:pt x="513" y="490"/>
                </a:cubicBezTo>
                <a:cubicBezTo>
                  <a:pt x="513" y="499"/>
                  <a:pt x="533" y="521"/>
                  <a:pt x="559" y="521"/>
                </a:cubicBezTo>
                <a:cubicBezTo>
                  <a:pt x="567" y="521"/>
                  <a:pt x="576" y="519"/>
                  <a:pt x="584" y="513"/>
                </a:cubicBezTo>
                <a:cubicBezTo>
                  <a:pt x="648" y="513"/>
                  <a:pt x="716" y="535"/>
                  <a:pt x="773" y="535"/>
                </a:cubicBezTo>
                <a:cubicBezTo>
                  <a:pt x="801" y="535"/>
                  <a:pt x="826" y="529"/>
                  <a:pt x="846" y="513"/>
                </a:cubicBezTo>
                <a:cubicBezTo>
                  <a:pt x="929" y="454"/>
                  <a:pt x="906" y="359"/>
                  <a:pt x="822" y="263"/>
                </a:cubicBezTo>
                <a:cubicBezTo>
                  <a:pt x="822" y="252"/>
                  <a:pt x="810" y="240"/>
                  <a:pt x="810" y="216"/>
                </a:cubicBezTo>
                <a:cubicBezTo>
                  <a:pt x="758" y="65"/>
                  <a:pt x="719" y="0"/>
                  <a:pt x="63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194905" y="1292240"/>
            <a:ext cx="68250" cy="57486"/>
          </a:xfrm>
          <a:custGeom>
            <a:rect b="b" l="l" r="r" t="t"/>
            <a:pathLst>
              <a:path extrusionOk="0" h="753" w="894">
                <a:moveTo>
                  <a:pt x="203" y="0"/>
                </a:moveTo>
                <a:lnTo>
                  <a:pt x="203" y="155"/>
                </a:lnTo>
                <a:lnTo>
                  <a:pt x="203" y="202"/>
                </a:lnTo>
                <a:lnTo>
                  <a:pt x="120" y="238"/>
                </a:lnTo>
                <a:cubicBezTo>
                  <a:pt x="96" y="262"/>
                  <a:pt x="48" y="274"/>
                  <a:pt x="1" y="286"/>
                </a:cubicBezTo>
                <a:cubicBezTo>
                  <a:pt x="36" y="357"/>
                  <a:pt x="36" y="441"/>
                  <a:pt x="60" y="464"/>
                </a:cubicBezTo>
                <a:cubicBezTo>
                  <a:pt x="87" y="491"/>
                  <a:pt x="134" y="505"/>
                  <a:pt x="166" y="505"/>
                </a:cubicBezTo>
                <a:cubicBezTo>
                  <a:pt x="176" y="505"/>
                  <a:pt x="185" y="503"/>
                  <a:pt x="191" y="500"/>
                </a:cubicBezTo>
                <a:cubicBezTo>
                  <a:pt x="244" y="461"/>
                  <a:pt x="293" y="442"/>
                  <a:pt x="336" y="442"/>
                </a:cubicBezTo>
                <a:cubicBezTo>
                  <a:pt x="410" y="442"/>
                  <a:pt x="466" y="497"/>
                  <a:pt x="489" y="595"/>
                </a:cubicBezTo>
                <a:cubicBezTo>
                  <a:pt x="519" y="718"/>
                  <a:pt x="585" y="753"/>
                  <a:pt x="671" y="753"/>
                </a:cubicBezTo>
                <a:cubicBezTo>
                  <a:pt x="685" y="753"/>
                  <a:pt x="700" y="752"/>
                  <a:pt x="715" y="750"/>
                </a:cubicBezTo>
                <a:cubicBezTo>
                  <a:pt x="822" y="750"/>
                  <a:pt x="894" y="631"/>
                  <a:pt x="882" y="524"/>
                </a:cubicBezTo>
                <a:cubicBezTo>
                  <a:pt x="859" y="424"/>
                  <a:pt x="785" y="344"/>
                  <a:pt x="688" y="344"/>
                </a:cubicBezTo>
                <a:cubicBezTo>
                  <a:pt x="681" y="344"/>
                  <a:pt x="674" y="345"/>
                  <a:pt x="667" y="345"/>
                </a:cubicBezTo>
                <a:cubicBezTo>
                  <a:pt x="657" y="347"/>
                  <a:pt x="647" y="348"/>
                  <a:pt x="637" y="348"/>
                </a:cubicBezTo>
                <a:cubicBezTo>
                  <a:pt x="575" y="348"/>
                  <a:pt x="542" y="314"/>
                  <a:pt x="501" y="262"/>
                </a:cubicBezTo>
                <a:cubicBezTo>
                  <a:pt x="465" y="179"/>
                  <a:pt x="429" y="107"/>
                  <a:pt x="370" y="48"/>
                </a:cubicBezTo>
                <a:cubicBezTo>
                  <a:pt x="346" y="24"/>
                  <a:pt x="274" y="24"/>
                  <a:pt x="2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559441" y="1184139"/>
            <a:ext cx="51531" cy="49088"/>
          </a:xfrm>
          <a:custGeom>
            <a:rect b="b" l="l" r="r" t="t"/>
            <a:pathLst>
              <a:path extrusionOk="0" h="643" w="675">
                <a:moveTo>
                  <a:pt x="650" y="106"/>
                </a:moveTo>
                <a:lnTo>
                  <a:pt x="650" y="106"/>
                </a:lnTo>
                <a:cubicBezTo>
                  <a:pt x="653" y="112"/>
                  <a:pt x="655" y="120"/>
                  <a:pt x="655" y="130"/>
                </a:cubicBezTo>
                <a:cubicBezTo>
                  <a:pt x="674" y="111"/>
                  <a:pt x="662" y="107"/>
                  <a:pt x="650" y="106"/>
                </a:cubicBezTo>
                <a:close/>
                <a:moveTo>
                  <a:pt x="473" y="1"/>
                </a:moveTo>
                <a:cubicBezTo>
                  <a:pt x="424" y="1"/>
                  <a:pt x="407" y="60"/>
                  <a:pt x="393" y="190"/>
                </a:cubicBezTo>
                <a:cubicBezTo>
                  <a:pt x="393" y="213"/>
                  <a:pt x="357" y="249"/>
                  <a:pt x="357" y="249"/>
                </a:cubicBezTo>
                <a:lnTo>
                  <a:pt x="274" y="202"/>
                </a:lnTo>
                <a:cubicBezTo>
                  <a:pt x="214" y="166"/>
                  <a:pt x="167" y="154"/>
                  <a:pt x="107" y="142"/>
                </a:cubicBezTo>
                <a:cubicBezTo>
                  <a:pt x="107" y="202"/>
                  <a:pt x="107" y="261"/>
                  <a:pt x="95" y="321"/>
                </a:cubicBezTo>
                <a:cubicBezTo>
                  <a:pt x="95" y="368"/>
                  <a:pt x="60" y="428"/>
                  <a:pt x="48" y="464"/>
                </a:cubicBezTo>
                <a:cubicBezTo>
                  <a:pt x="36" y="511"/>
                  <a:pt x="0" y="559"/>
                  <a:pt x="24" y="583"/>
                </a:cubicBezTo>
                <a:cubicBezTo>
                  <a:pt x="24" y="618"/>
                  <a:pt x="83" y="642"/>
                  <a:pt x="107" y="642"/>
                </a:cubicBezTo>
                <a:cubicBezTo>
                  <a:pt x="238" y="642"/>
                  <a:pt x="381" y="642"/>
                  <a:pt x="512" y="630"/>
                </a:cubicBezTo>
                <a:cubicBezTo>
                  <a:pt x="536" y="618"/>
                  <a:pt x="583" y="547"/>
                  <a:pt x="595" y="499"/>
                </a:cubicBezTo>
                <a:cubicBezTo>
                  <a:pt x="631" y="380"/>
                  <a:pt x="631" y="249"/>
                  <a:pt x="643" y="106"/>
                </a:cubicBezTo>
                <a:cubicBezTo>
                  <a:pt x="645" y="106"/>
                  <a:pt x="648" y="106"/>
                  <a:pt x="650" y="106"/>
                </a:cubicBezTo>
                <a:lnTo>
                  <a:pt x="650" y="106"/>
                </a:lnTo>
                <a:cubicBezTo>
                  <a:pt x="647" y="98"/>
                  <a:pt x="643" y="94"/>
                  <a:pt x="643" y="94"/>
                </a:cubicBezTo>
                <a:cubicBezTo>
                  <a:pt x="562" y="33"/>
                  <a:pt x="509" y="1"/>
                  <a:pt x="4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465769" y="1141692"/>
            <a:ext cx="64662" cy="39087"/>
          </a:xfrm>
          <a:custGeom>
            <a:rect b="b" l="l" r="r" t="t"/>
            <a:pathLst>
              <a:path extrusionOk="0" h="512" w="847">
                <a:moveTo>
                  <a:pt x="300" y="0"/>
                </a:moveTo>
                <a:cubicBezTo>
                  <a:pt x="267" y="0"/>
                  <a:pt x="228" y="11"/>
                  <a:pt x="179" y="31"/>
                </a:cubicBezTo>
                <a:cubicBezTo>
                  <a:pt x="72" y="55"/>
                  <a:pt x="1" y="115"/>
                  <a:pt x="13" y="234"/>
                </a:cubicBezTo>
                <a:cubicBezTo>
                  <a:pt x="23" y="340"/>
                  <a:pt x="82" y="428"/>
                  <a:pt x="179" y="428"/>
                </a:cubicBezTo>
                <a:cubicBezTo>
                  <a:pt x="191" y="428"/>
                  <a:pt x="203" y="427"/>
                  <a:pt x="215" y="424"/>
                </a:cubicBezTo>
                <a:cubicBezTo>
                  <a:pt x="226" y="423"/>
                  <a:pt x="236" y="423"/>
                  <a:pt x="246" y="423"/>
                </a:cubicBezTo>
                <a:cubicBezTo>
                  <a:pt x="351" y="423"/>
                  <a:pt x="439" y="475"/>
                  <a:pt x="536" y="508"/>
                </a:cubicBezTo>
                <a:cubicBezTo>
                  <a:pt x="553" y="510"/>
                  <a:pt x="571" y="512"/>
                  <a:pt x="589" y="512"/>
                </a:cubicBezTo>
                <a:cubicBezTo>
                  <a:pt x="646" y="512"/>
                  <a:pt x="705" y="496"/>
                  <a:pt x="751" y="460"/>
                </a:cubicBezTo>
                <a:cubicBezTo>
                  <a:pt x="846" y="400"/>
                  <a:pt x="834" y="305"/>
                  <a:pt x="787" y="222"/>
                </a:cubicBezTo>
                <a:cubicBezTo>
                  <a:pt x="746" y="141"/>
                  <a:pt x="683" y="98"/>
                  <a:pt x="595" y="98"/>
                </a:cubicBezTo>
                <a:cubicBezTo>
                  <a:pt x="553" y="98"/>
                  <a:pt x="506" y="108"/>
                  <a:pt x="453" y="127"/>
                </a:cubicBezTo>
                <a:cubicBezTo>
                  <a:pt x="406" y="40"/>
                  <a:pt x="364" y="0"/>
                  <a:pt x="3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693041" y="981602"/>
            <a:ext cx="48249" cy="50921"/>
          </a:xfrm>
          <a:custGeom>
            <a:rect b="b" l="l" r="r" t="t"/>
            <a:pathLst>
              <a:path extrusionOk="0" h="667" w="632">
                <a:moveTo>
                  <a:pt x="254" y="1"/>
                </a:moveTo>
                <a:cubicBezTo>
                  <a:pt x="201" y="1"/>
                  <a:pt x="142" y="29"/>
                  <a:pt x="84" y="69"/>
                </a:cubicBezTo>
                <a:cubicBezTo>
                  <a:pt x="36" y="80"/>
                  <a:pt x="0" y="164"/>
                  <a:pt x="0" y="188"/>
                </a:cubicBezTo>
                <a:cubicBezTo>
                  <a:pt x="12" y="283"/>
                  <a:pt x="12" y="402"/>
                  <a:pt x="155" y="414"/>
                </a:cubicBezTo>
                <a:cubicBezTo>
                  <a:pt x="191" y="414"/>
                  <a:pt x="215" y="485"/>
                  <a:pt x="250" y="533"/>
                </a:cubicBezTo>
                <a:cubicBezTo>
                  <a:pt x="298" y="569"/>
                  <a:pt x="334" y="652"/>
                  <a:pt x="381" y="664"/>
                </a:cubicBezTo>
                <a:cubicBezTo>
                  <a:pt x="391" y="666"/>
                  <a:pt x="402" y="667"/>
                  <a:pt x="414" y="667"/>
                </a:cubicBezTo>
                <a:cubicBezTo>
                  <a:pt x="468" y="667"/>
                  <a:pt x="532" y="644"/>
                  <a:pt x="572" y="604"/>
                </a:cubicBezTo>
                <a:cubicBezTo>
                  <a:pt x="619" y="557"/>
                  <a:pt x="631" y="461"/>
                  <a:pt x="607" y="414"/>
                </a:cubicBezTo>
                <a:cubicBezTo>
                  <a:pt x="524" y="295"/>
                  <a:pt x="441" y="176"/>
                  <a:pt x="369" y="69"/>
                </a:cubicBezTo>
                <a:cubicBezTo>
                  <a:pt x="337" y="20"/>
                  <a:pt x="298" y="1"/>
                  <a:pt x="2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791218" y="1340871"/>
            <a:ext cx="56417" cy="32980"/>
          </a:xfrm>
          <a:custGeom>
            <a:rect b="b" l="l" r="r" t="t"/>
            <a:pathLst>
              <a:path extrusionOk="0" h="432" w="739">
                <a:moveTo>
                  <a:pt x="504" y="0"/>
                </a:moveTo>
                <a:cubicBezTo>
                  <a:pt x="494" y="0"/>
                  <a:pt x="484" y="2"/>
                  <a:pt x="476" y="6"/>
                </a:cubicBezTo>
                <a:cubicBezTo>
                  <a:pt x="408" y="48"/>
                  <a:pt x="340" y="55"/>
                  <a:pt x="268" y="55"/>
                </a:cubicBezTo>
                <a:cubicBezTo>
                  <a:pt x="239" y="55"/>
                  <a:pt x="209" y="54"/>
                  <a:pt x="179" y="54"/>
                </a:cubicBezTo>
                <a:cubicBezTo>
                  <a:pt x="143" y="65"/>
                  <a:pt x="48" y="89"/>
                  <a:pt x="36" y="125"/>
                </a:cubicBezTo>
                <a:cubicBezTo>
                  <a:pt x="0" y="196"/>
                  <a:pt x="24" y="292"/>
                  <a:pt x="24" y="375"/>
                </a:cubicBezTo>
                <a:cubicBezTo>
                  <a:pt x="95" y="399"/>
                  <a:pt x="143" y="423"/>
                  <a:pt x="167" y="423"/>
                </a:cubicBezTo>
                <a:cubicBezTo>
                  <a:pt x="215" y="426"/>
                  <a:pt x="261" y="431"/>
                  <a:pt x="306" y="431"/>
                </a:cubicBezTo>
                <a:cubicBezTo>
                  <a:pt x="405" y="431"/>
                  <a:pt x="494" y="407"/>
                  <a:pt x="560" y="292"/>
                </a:cubicBezTo>
                <a:cubicBezTo>
                  <a:pt x="572" y="280"/>
                  <a:pt x="584" y="280"/>
                  <a:pt x="595" y="280"/>
                </a:cubicBezTo>
                <a:cubicBezTo>
                  <a:pt x="738" y="244"/>
                  <a:pt x="691" y="137"/>
                  <a:pt x="703" y="54"/>
                </a:cubicBezTo>
                <a:cubicBezTo>
                  <a:pt x="643" y="44"/>
                  <a:pt x="558" y="0"/>
                  <a:pt x="5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206738" y="1141845"/>
            <a:ext cx="39164" cy="84053"/>
          </a:xfrm>
          <a:custGeom>
            <a:rect b="b" l="l" r="r" t="t"/>
            <a:pathLst>
              <a:path extrusionOk="0" h="1101" w="513">
                <a:moveTo>
                  <a:pt x="223" y="1"/>
                </a:moveTo>
                <a:cubicBezTo>
                  <a:pt x="140" y="1"/>
                  <a:pt x="94" y="66"/>
                  <a:pt x="84" y="148"/>
                </a:cubicBezTo>
                <a:cubicBezTo>
                  <a:pt x="72" y="208"/>
                  <a:pt x="84" y="267"/>
                  <a:pt x="84" y="327"/>
                </a:cubicBezTo>
                <a:cubicBezTo>
                  <a:pt x="84" y="386"/>
                  <a:pt x="119" y="458"/>
                  <a:pt x="84" y="482"/>
                </a:cubicBezTo>
                <a:cubicBezTo>
                  <a:pt x="0" y="625"/>
                  <a:pt x="84" y="684"/>
                  <a:pt x="155" y="756"/>
                </a:cubicBezTo>
                <a:cubicBezTo>
                  <a:pt x="239" y="827"/>
                  <a:pt x="393" y="863"/>
                  <a:pt x="358" y="1018"/>
                </a:cubicBezTo>
                <a:cubicBezTo>
                  <a:pt x="358" y="1041"/>
                  <a:pt x="417" y="1077"/>
                  <a:pt x="441" y="1101"/>
                </a:cubicBezTo>
                <a:cubicBezTo>
                  <a:pt x="453" y="1101"/>
                  <a:pt x="512" y="1065"/>
                  <a:pt x="512" y="1053"/>
                </a:cubicBezTo>
                <a:cubicBezTo>
                  <a:pt x="512" y="1018"/>
                  <a:pt x="500" y="982"/>
                  <a:pt x="489" y="946"/>
                </a:cubicBezTo>
                <a:cubicBezTo>
                  <a:pt x="477" y="922"/>
                  <a:pt x="429" y="898"/>
                  <a:pt x="417" y="875"/>
                </a:cubicBezTo>
                <a:cubicBezTo>
                  <a:pt x="346" y="720"/>
                  <a:pt x="310" y="577"/>
                  <a:pt x="262" y="410"/>
                </a:cubicBezTo>
                <a:cubicBezTo>
                  <a:pt x="298" y="363"/>
                  <a:pt x="334" y="303"/>
                  <a:pt x="370" y="232"/>
                </a:cubicBezTo>
                <a:cubicBezTo>
                  <a:pt x="393" y="148"/>
                  <a:pt x="370" y="41"/>
                  <a:pt x="262" y="5"/>
                </a:cubicBezTo>
                <a:cubicBezTo>
                  <a:pt x="248" y="2"/>
                  <a:pt x="235" y="1"/>
                  <a:pt x="22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772132" y="1241167"/>
            <a:ext cx="49165" cy="57715"/>
          </a:xfrm>
          <a:custGeom>
            <a:rect b="b" l="l" r="r" t="t"/>
            <a:pathLst>
              <a:path extrusionOk="0" h="756" w="644">
                <a:moveTo>
                  <a:pt x="229" y="1"/>
                </a:moveTo>
                <a:cubicBezTo>
                  <a:pt x="136" y="1"/>
                  <a:pt x="23" y="69"/>
                  <a:pt x="12" y="157"/>
                </a:cubicBezTo>
                <a:cubicBezTo>
                  <a:pt x="0" y="300"/>
                  <a:pt x="119" y="419"/>
                  <a:pt x="345" y="431"/>
                </a:cubicBezTo>
                <a:cubicBezTo>
                  <a:pt x="369" y="538"/>
                  <a:pt x="250" y="693"/>
                  <a:pt x="417" y="752"/>
                </a:cubicBezTo>
                <a:cubicBezTo>
                  <a:pt x="425" y="755"/>
                  <a:pt x="433" y="756"/>
                  <a:pt x="442" y="756"/>
                </a:cubicBezTo>
                <a:cubicBezTo>
                  <a:pt x="526" y="756"/>
                  <a:pt x="643" y="661"/>
                  <a:pt x="643" y="586"/>
                </a:cubicBezTo>
                <a:cubicBezTo>
                  <a:pt x="643" y="419"/>
                  <a:pt x="488" y="431"/>
                  <a:pt x="369" y="407"/>
                </a:cubicBezTo>
                <a:cubicBezTo>
                  <a:pt x="429" y="157"/>
                  <a:pt x="405" y="50"/>
                  <a:pt x="250" y="2"/>
                </a:cubicBezTo>
                <a:cubicBezTo>
                  <a:pt x="243" y="1"/>
                  <a:pt x="236" y="1"/>
                  <a:pt x="22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811220" y="1152533"/>
            <a:ext cx="59089" cy="38858"/>
          </a:xfrm>
          <a:custGeom>
            <a:rect b="b" l="l" r="r" t="t"/>
            <a:pathLst>
              <a:path extrusionOk="0" h="509" w="774">
                <a:moveTo>
                  <a:pt x="112" y="1"/>
                </a:moveTo>
                <a:cubicBezTo>
                  <a:pt x="98" y="1"/>
                  <a:pt x="85" y="3"/>
                  <a:pt x="72" y="8"/>
                </a:cubicBezTo>
                <a:cubicBezTo>
                  <a:pt x="36" y="8"/>
                  <a:pt x="0" y="127"/>
                  <a:pt x="12" y="151"/>
                </a:cubicBezTo>
                <a:cubicBezTo>
                  <a:pt x="24" y="199"/>
                  <a:pt x="95" y="223"/>
                  <a:pt x="155" y="258"/>
                </a:cubicBezTo>
                <a:cubicBezTo>
                  <a:pt x="214" y="282"/>
                  <a:pt x="298" y="282"/>
                  <a:pt x="333" y="318"/>
                </a:cubicBezTo>
                <a:cubicBezTo>
                  <a:pt x="417" y="377"/>
                  <a:pt x="464" y="449"/>
                  <a:pt x="536" y="508"/>
                </a:cubicBezTo>
                <a:cubicBezTo>
                  <a:pt x="750" y="449"/>
                  <a:pt x="691" y="246"/>
                  <a:pt x="750" y="104"/>
                </a:cubicBezTo>
                <a:cubicBezTo>
                  <a:pt x="774" y="92"/>
                  <a:pt x="691" y="20"/>
                  <a:pt x="667" y="20"/>
                </a:cubicBezTo>
                <a:cubicBezTo>
                  <a:pt x="572" y="20"/>
                  <a:pt x="488" y="44"/>
                  <a:pt x="417" y="92"/>
                </a:cubicBezTo>
                <a:cubicBezTo>
                  <a:pt x="391" y="107"/>
                  <a:pt x="367" y="116"/>
                  <a:pt x="344" y="116"/>
                </a:cubicBezTo>
                <a:cubicBezTo>
                  <a:pt x="313" y="116"/>
                  <a:pt x="284" y="101"/>
                  <a:pt x="250" y="68"/>
                </a:cubicBezTo>
                <a:cubicBezTo>
                  <a:pt x="213" y="31"/>
                  <a:pt x="161" y="1"/>
                  <a:pt x="1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583947" y="1036110"/>
            <a:ext cx="43668" cy="53669"/>
          </a:xfrm>
          <a:custGeom>
            <a:rect b="b" l="l" r="r" t="t"/>
            <a:pathLst>
              <a:path extrusionOk="0" h="703" w="572">
                <a:moveTo>
                  <a:pt x="90" y="0"/>
                </a:moveTo>
                <a:cubicBezTo>
                  <a:pt x="69" y="0"/>
                  <a:pt x="48" y="3"/>
                  <a:pt x="36" y="9"/>
                </a:cubicBezTo>
                <a:cubicBezTo>
                  <a:pt x="12" y="45"/>
                  <a:pt x="1" y="105"/>
                  <a:pt x="12" y="128"/>
                </a:cubicBezTo>
                <a:cubicBezTo>
                  <a:pt x="72" y="248"/>
                  <a:pt x="155" y="355"/>
                  <a:pt x="251" y="486"/>
                </a:cubicBezTo>
                <a:cubicBezTo>
                  <a:pt x="215" y="521"/>
                  <a:pt x="179" y="533"/>
                  <a:pt x="131" y="545"/>
                </a:cubicBezTo>
                <a:cubicBezTo>
                  <a:pt x="120" y="581"/>
                  <a:pt x="96" y="617"/>
                  <a:pt x="96" y="664"/>
                </a:cubicBezTo>
                <a:cubicBezTo>
                  <a:pt x="96" y="674"/>
                  <a:pt x="157" y="702"/>
                  <a:pt x="182" y="702"/>
                </a:cubicBezTo>
                <a:cubicBezTo>
                  <a:pt x="186" y="702"/>
                  <a:pt x="189" y="702"/>
                  <a:pt x="191" y="700"/>
                </a:cubicBezTo>
                <a:cubicBezTo>
                  <a:pt x="298" y="640"/>
                  <a:pt x="393" y="557"/>
                  <a:pt x="501" y="486"/>
                </a:cubicBezTo>
                <a:cubicBezTo>
                  <a:pt x="572" y="426"/>
                  <a:pt x="560" y="378"/>
                  <a:pt x="477" y="343"/>
                </a:cubicBezTo>
                <a:cubicBezTo>
                  <a:pt x="417" y="319"/>
                  <a:pt x="334" y="283"/>
                  <a:pt x="334" y="236"/>
                </a:cubicBezTo>
                <a:cubicBezTo>
                  <a:pt x="334" y="105"/>
                  <a:pt x="239" y="57"/>
                  <a:pt x="143" y="9"/>
                </a:cubicBezTo>
                <a:cubicBezTo>
                  <a:pt x="131" y="3"/>
                  <a:pt x="111" y="0"/>
                  <a:pt x="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816640" y="991221"/>
            <a:ext cx="46416" cy="36568"/>
          </a:xfrm>
          <a:custGeom>
            <a:rect b="b" l="l" r="r" t="t"/>
            <a:pathLst>
              <a:path extrusionOk="0" h="479" w="608">
                <a:moveTo>
                  <a:pt x="384" y="0"/>
                </a:moveTo>
                <a:cubicBezTo>
                  <a:pt x="338" y="0"/>
                  <a:pt x="290" y="15"/>
                  <a:pt x="239" y="38"/>
                </a:cubicBezTo>
                <a:cubicBezTo>
                  <a:pt x="179" y="50"/>
                  <a:pt x="120" y="62"/>
                  <a:pt x="72" y="97"/>
                </a:cubicBezTo>
                <a:cubicBezTo>
                  <a:pt x="48" y="109"/>
                  <a:pt x="1" y="145"/>
                  <a:pt x="1" y="181"/>
                </a:cubicBezTo>
                <a:cubicBezTo>
                  <a:pt x="1" y="216"/>
                  <a:pt x="24" y="276"/>
                  <a:pt x="60" y="288"/>
                </a:cubicBezTo>
                <a:cubicBezTo>
                  <a:pt x="120" y="312"/>
                  <a:pt x="191" y="347"/>
                  <a:pt x="251" y="371"/>
                </a:cubicBezTo>
                <a:cubicBezTo>
                  <a:pt x="239" y="395"/>
                  <a:pt x="239" y="407"/>
                  <a:pt x="239" y="443"/>
                </a:cubicBezTo>
                <a:cubicBezTo>
                  <a:pt x="286" y="466"/>
                  <a:pt x="322" y="478"/>
                  <a:pt x="370" y="478"/>
                </a:cubicBezTo>
                <a:cubicBezTo>
                  <a:pt x="501" y="466"/>
                  <a:pt x="560" y="359"/>
                  <a:pt x="596" y="252"/>
                </a:cubicBezTo>
                <a:cubicBezTo>
                  <a:pt x="608" y="193"/>
                  <a:pt x="560" y="109"/>
                  <a:pt x="524" y="62"/>
                </a:cubicBezTo>
                <a:cubicBezTo>
                  <a:pt x="481" y="18"/>
                  <a:pt x="434" y="0"/>
                  <a:pt x="3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1357591" y="1142227"/>
            <a:ext cx="54661" cy="37103"/>
          </a:xfrm>
          <a:custGeom>
            <a:rect b="b" l="l" r="r" t="t"/>
            <a:pathLst>
              <a:path extrusionOk="0" h="486" w="716">
                <a:moveTo>
                  <a:pt x="584" y="0"/>
                </a:moveTo>
                <a:cubicBezTo>
                  <a:pt x="490" y="48"/>
                  <a:pt x="395" y="110"/>
                  <a:pt x="283" y="110"/>
                </a:cubicBezTo>
                <a:cubicBezTo>
                  <a:pt x="254" y="110"/>
                  <a:pt x="223" y="106"/>
                  <a:pt x="191" y="96"/>
                </a:cubicBezTo>
                <a:cubicBezTo>
                  <a:pt x="188" y="95"/>
                  <a:pt x="184" y="94"/>
                  <a:pt x="180" y="94"/>
                </a:cubicBezTo>
                <a:cubicBezTo>
                  <a:pt x="130" y="94"/>
                  <a:pt x="46" y="160"/>
                  <a:pt x="13" y="215"/>
                </a:cubicBezTo>
                <a:cubicBezTo>
                  <a:pt x="1" y="262"/>
                  <a:pt x="25" y="358"/>
                  <a:pt x="60" y="405"/>
                </a:cubicBezTo>
                <a:cubicBezTo>
                  <a:pt x="95" y="460"/>
                  <a:pt x="151" y="486"/>
                  <a:pt x="208" y="486"/>
                </a:cubicBezTo>
                <a:cubicBezTo>
                  <a:pt x="288" y="486"/>
                  <a:pt x="371" y="436"/>
                  <a:pt x="406" y="346"/>
                </a:cubicBezTo>
                <a:cubicBezTo>
                  <a:pt x="428" y="272"/>
                  <a:pt x="454" y="239"/>
                  <a:pt x="497" y="239"/>
                </a:cubicBezTo>
                <a:cubicBezTo>
                  <a:pt x="523" y="239"/>
                  <a:pt x="555" y="252"/>
                  <a:pt x="596" y="274"/>
                </a:cubicBezTo>
                <a:cubicBezTo>
                  <a:pt x="619" y="291"/>
                  <a:pt x="639" y="298"/>
                  <a:pt x="655" y="298"/>
                </a:cubicBezTo>
                <a:cubicBezTo>
                  <a:pt x="697" y="298"/>
                  <a:pt x="715" y="248"/>
                  <a:pt x="715" y="179"/>
                </a:cubicBezTo>
                <a:cubicBezTo>
                  <a:pt x="715" y="143"/>
                  <a:pt x="680" y="84"/>
                  <a:pt x="668" y="24"/>
                </a:cubicBezTo>
                <a:cubicBezTo>
                  <a:pt x="620" y="24"/>
                  <a:pt x="596" y="24"/>
                  <a:pt x="5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585780" y="1329419"/>
            <a:ext cx="52753" cy="38324"/>
          </a:xfrm>
          <a:custGeom>
            <a:rect b="b" l="l" r="r" t="t"/>
            <a:pathLst>
              <a:path extrusionOk="0" h="502" w="691">
                <a:moveTo>
                  <a:pt x="241" y="1"/>
                </a:moveTo>
                <a:cubicBezTo>
                  <a:pt x="219" y="1"/>
                  <a:pt x="194" y="8"/>
                  <a:pt x="167" y="25"/>
                </a:cubicBezTo>
                <a:cubicBezTo>
                  <a:pt x="60" y="85"/>
                  <a:pt x="0" y="227"/>
                  <a:pt x="60" y="287"/>
                </a:cubicBezTo>
                <a:cubicBezTo>
                  <a:pt x="167" y="382"/>
                  <a:pt x="286" y="430"/>
                  <a:pt x="405" y="501"/>
                </a:cubicBezTo>
                <a:cubicBezTo>
                  <a:pt x="417" y="501"/>
                  <a:pt x="441" y="489"/>
                  <a:pt x="465" y="466"/>
                </a:cubicBezTo>
                <a:cubicBezTo>
                  <a:pt x="536" y="370"/>
                  <a:pt x="608" y="275"/>
                  <a:pt x="667" y="168"/>
                </a:cubicBezTo>
                <a:cubicBezTo>
                  <a:pt x="691" y="156"/>
                  <a:pt x="655" y="96"/>
                  <a:pt x="631" y="85"/>
                </a:cubicBezTo>
                <a:cubicBezTo>
                  <a:pt x="621" y="81"/>
                  <a:pt x="609" y="80"/>
                  <a:pt x="598" y="80"/>
                </a:cubicBezTo>
                <a:cubicBezTo>
                  <a:pt x="571" y="80"/>
                  <a:pt x="545" y="88"/>
                  <a:pt x="536" y="96"/>
                </a:cubicBezTo>
                <a:cubicBezTo>
                  <a:pt x="512" y="132"/>
                  <a:pt x="488" y="168"/>
                  <a:pt x="465" y="227"/>
                </a:cubicBezTo>
                <a:cubicBezTo>
                  <a:pt x="429" y="156"/>
                  <a:pt x="417" y="108"/>
                  <a:pt x="381" y="96"/>
                </a:cubicBezTo>
                <a:cubicBezTo>
                  <a:pt x="339" y="46"/>
                  <a:pt x="296" y="1"/>
                  <a:pt x="2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953128" y="748069"/>
            <a:ext cx="42828" cy="28858"/>
          </a:xfrm>
          <a:custGeom>
            <a:rect b="b" l="l" r="r" t="t"/>
            <a:pathLst>
              <a:path extrusionOk="0" h="378" w="561">
                <a:moveTo>
                  <a:pt x="469" y="0"/>
                </a:moveTo>
                <a:cubicBezTo>
                  <a:pt x="422" y="0"/>
                  <a:pt x="341" y="23"/>
                  <a:pt x="286" y="32"/>
                </a:cubicBezTo>
                <a:cubicBezTo>
                  <a:pt x="203" y="68"/>
                  <a:pt x="143" y="91"/>
                  <a:pt x="72" y="127"/>
                </a:cubicBezTo>
                <a:cubicBezTo>
                  <a:pt x="60" y="139"/>
                  <a:pt x="48" y="139"/>
                  <a:pt x="1" y="151"/>
                </a:cubicBezTo>
                <a:cubicBezTo>
                  <a:pt x="1" y="222"/>
                  <a:pt x="12" y="318"/>
                  <a:pt x="12" y="377"/>
                </a:cubicBezTo>
                <a:cubicBezTo>
                  <a:pt x="60" y="377"/>
                  <a:pt x="120" y="365"/>
                  <a:pt x="167" y="365"/>
                </a:cubicBezTo>
                <a:cubicBezTo>
                  <a:pt x="239" y="341"/>
                  <a:pt x="298" y="341"/>
                  <a:pt x="358" y="341"/>
                </a:cubicBezTo>
                <a:cubicBezTo>
                  <a:pt x="384" y="349"/>
                  <a:pt x="412" y="354"/>
                  <a:pt x="438" y="354"/>
                </a:cubicBezTo>
                <a:cubicBezTo>
                  <a:pt x="494" y="354"/>
                  <a:pt x="540" y="331"/>
                  <a:pt x="548" y="258"/>
                </a:cubicBezTo>
                <a:cubicBezTo>
                  <a:pt x="560" y="163"/>
                  <a:pt x="548" y="80"/>
                  <a:pt x="501" y="8"/>
                </a:cubicBezTo>
                <a:cubicBezTo>
                  <a:pt x="495" y="2"/>
                  <a:pt x="484" y="0"/>
                  <a:pt x="46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1189485" y="1356368"/>
            <a:ext cx="38248" cy="37713"/>
          </a:xfrm>
          <a:custGeom>
            <a:rect b="b" l="l" r="r" t="t"/>
            <a:pathLst>
              <a:path extrusionOk="0" h="494" w="501">
                <a:moveTo>
                  <a:pt x="244" y="0"/>
                </a:moveTo>
                <a:cubicBezTo>
                  <a:pt x="209" y="0"/>
                  <a:pt x="175" y="14"/>
                  <a:pt x="143" y="41"/>
                </a:cubicBezTo>
                <a:cubicBezTo>
                  <a:pt x="24" y="160"/>
                  <a:pt x="0" y="374"/>
                  <a:pt x="84" y="458"/>
                </a:cubicBezTo>
                <a:cubicBezTo>
                  <a:pt x="116" y="481"/>
                  <a:pt x="154" y="493"/>
                  <a:pt x="194" y="493"/>
                </a:cubicBezTo>
                <a:cubicBezTo>
                  <a:pt x="256" y="493"/>
                  <a:pt x="323" y="464"/>
                  <a:pt x="381" y="398"/>
                </a:cubicBezTo>
                <a:cubicBezTo>
                  <a:pt x="476" y="315"/>
                  <a:pt x="500" y="172"/>
                  <a:pt x="429" y="101"/>
                </a:cubicBezTo>
                <a:cubicBezTo>
                  <a:pt x="363" y="35"/>
                  <a:pt x="301" y="0"/>
                  <a:pt x="2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693957" y="850369"/>
            <a:ext cx="40920" cy="31071"/>
          </a:xfrm>
          <a:custGeom>
            <a:rect b="b" l="l" r="r" t="t"/>
            <a:pathLst>
              <a:path extrusionOk="0" h="407" w="536">
                <a:moveTo>
                  <a:pt x="170" y="0"/>
                </a:moveTo>
                <a:cubicBezTo>
                  <a:pt x="129" y="0"/>
                  <a:pt x="87" y="13"/>
                  <a:pt x="48" y="37"/>
                </a:cubicBezTo>
                <a:cubicBezTo>
                  <a:pt x="48" y="121"/>
                  <a:pt x="0" y="228"/>
                  <a:pt x="12" y="299"/>
                </a:cubicBezTo>
                <a:cubicBezTo>
                  <a:pt x="24" y="359"/>
                  <a:pt x="143" y="371"/>
                  <a:pt x="226" y="383"/>
                </a:cubicBezTo>
                <a:cubicBezTo>
                  <a:pt x="286" y="406"/>
                  <a:pt x="345" y="406"/>
                  <a:pt x="405" y="406"/>
                </a:cubicBezTo>
                <a:cubicBezTo>
                  <a:pt x="441" y="406"/>
                  <a:pt x="488" y="371"/>
                  <a:pt x="536" y="359"/>
                </a:cubicBezTo>
                <a:cubicBezTo>
                  <a:pt x="524" y="311"/>
                  <a:pt x="500" y="252"/>
                  <a:pt x="476" y="228"/>
                </a:cubicBezTo>
                <a:cubicBezTo>
                  <a:pt x="429" y="168"/>
                  <a:pt x="369" y="133"/>
                  <a:pt x="322" y="73"/>
                </a:cubicBezTo>
                <a:cubicBezTo>
                  <a:pt x="280" y="24"/>
                  <a:pt x="226" y="0"/>
                  <a:pt x="17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207654" y="930299"/>
            <a:ext cx="27331" cy="43821"/>
          </a:xfrm>
          <a:custGeom>
            <a:rect b="b" l="l" r="r" t="t"/>
            <a:pathLst>
              <a:path extrusionOk="0" h="574" w="358">
                <a:moveTo>
                  <a:pt x="200" y="0"/>
                </a:moveTo>
                <a:cubicBezTo>
                  <a:pt x="146" y="0"/>
                  <a:pt x="83" y="27"/>
                  <a:pt x="24" y="86"/>
                </a:cubicBezTo>
                <a:cubicBezTo>
                  <a:pt x="12" y="121"/>
                  <a:pt x="0" y="181"/>
                  <a:pt x="0" y="217"/>
                </a:cubicBezTo>
                <a:lnTo>
                  <a:pt x="0" y="467"/>
                </a:lnTo>
                <a:cubicBezTo>
                  <a:pt x="0" y="514"/>
                  <a:pt x="12" y="574"/>
                  <a:pt x="48" y="574"/>
                </a:cubicBezTo>
                <a:cubicBezTo>
                  <a:pt x="84" y="574"/>
                  <a:pt x="131" y="562"/>
                  <a:pt x="167" y="538"/>
                </a:cubicBezTo>
                <a:cubicBezTo>
                  <a:pt x="227" y="455"/>
                  <a:pt x="298" y="371"/>
                  <a:pt x="322" y="276"/>
                </a:cubicBezTo>
                <a:cubicBezTo>
                  <a:pt x="358" y="217"/>
                  <a:pt x="358" y="98"/>
                  <a:pt x="310" y="50"/>
                </a:cubicBezTo>
                <a:cubicBezTo>
                  <a:pt x="283" y="18"/>
                  <a:pt x="244" y="0"/>
                  <a:pt x="2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047640" y="1603948"/>
            <a:ext cx="42828" cy="34354"/>
          </a:xfrm>
          <a:custGeom>
            <a:rect b="b" l="l" r="r" t="t"/>
            <a:pathLst>
              <a:path extrusionOk="0" h="450" w="561">
                <a:moveTo>
                  <a:pt x="537" y="1"/>
                </a:moveTo>
                <a:cubicBezTo>
                  <a:pt x="477" y="25"/>
                  <a:pt x="429" y="60"/>
                  <a:pt x="370" y="72"/>
                </a:cubicBezTo>
                <a:cubicBezTo>
                  <a:pt x="357" y="75"/>
                  <a:pt x="345" y="76"/>
                  <a:pt x="332" y="76"/>
                </a:cubicBezTo>
                <a:cubicBezTo>
                  <a:pt x="298" y="76"/>
                  <a:pt x="263" y="69"/>
                  <a:pt x="229" y="69"/>
                </a:cubicBezTo>
                <a:cubicBezTo>
                  <a:pt x="216" y="69"/>
                  <a:pt x="204" y="70"/>
                  <a:pt x="191" y="72"/>
                </a:cubicBezTo>
                <a:cubicBezTo>
                  <a:pt x="96" y="84"/>
                  <a:pt x="1" y="120"/>
                  <a:pt x="13" y="239"/>
                </a:cubicBezTo>
                <a:cubicBezTo>
                  <a:pt x="25" y="358"/>
                  <a:pt x="96" y="418"/>
                  <a:pt x="215" y="441"/>
                </a:cubicBezTo>
                <a:cubicBezTo>
                  <a:pt x="233" y="447"/>
                  <a:pt x="249" y="449"/>
                  <a:pt x="263" y="449"/>
                </a:cubicBezTo>
                <a:cubicBezTo>
                  <a:pt x="345" y="449"/>
                  <a:pt x="377" y="369"/>
                  <a:pt x="418" y="299"/>
                </a:cubicBezTo>
                <a:cubicBezTo>
                  <a:pt x="441" y="239"/>
                  <a:pt x="489" y="191"/>
                  <a:pt x="513" y="132"/>
                </a:cubicBezTo>
                <a:lnTo>
                  <a:pt x="560" y="48"/>
                </a:lnTo>
                <a:cubicBezTo>
                  <a:pt x="560" y="25"/>
                  <a:pt x="549" y="13"/>
                  <a:pt x="5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486687" y="1390722"/>
            <a:ext cx="35499" cy="34889"/>
          </a:xfrm>
          <a:custGeom>
            <a:rect b="b" l="l" r="r" t="t"/>
            <a:pathLst>
              <a:path extrusionOk="0" h="457" w="465">
                <a:moveTo>
                  <a:pt x="156" y="0"/>
                </a:moveTo>
                <a:cubicBezTo>
                  <a:pt x="128" y="0"/>
                  <a:pt x="104" y="15"/>
                  <a:pt x="84" y="44"/>
                </a:cubicBezTo>
                <a:cubicBezTo>
                  <a:pt x="1" y="103"/>
                  <a:pt x="24" y="294"/>
                  <a:pt x="96" y="377"/>
                </a:cubicBezTo>
                <a:cubicBezTo>
                  <a:pt x="135" y="429"/>
                  <a:pt x="200" y="456"/>
                  <a:pt x="262" y="456"/>
                </a:cubicBezTo>
                <a:cubicBezTo>
                  <a:pt x="312" y="456"/>
                  <a:pt x="361" y="438"/>
                  <a:pt x="393" y="401"/>
                </a:cubicBezTo>
                <a:cubicBezTo>
                  <a:pt x="453" y="317"/>
                  <a:pt x="465" y="234"/>
                  <a:pt x="393" y="163"/>
                </a:cubicBezTo>
                <a:cubicBezTo>
                  <a:pt x="284" y="53"/>
                  <a:pt x="211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438515" y="1375683"/>
            <a:ext cx="33743" cy="35194"/>
          </a:xfrm>
          <a:custGeom>
            <a:rect b="b" l="l" r="r" t="t"/>
            <a:pathLst>
              <a:path extrusionOk="0" h="461" w="442">
                <a:moveTo>
                  <a:pt x="200" y="1"/>
                </a:moveTo>
                <a:cubicBezTo>
                  <a:pt x="146" y="1"/>
                  <a:pt x="95" y="22"/>
                  <a:pt x="60" y="62"/>
                </a:cubicBezTo>
                <a:cubicBezTo>
                  <a:pt x="1" y="98"/>
                  <a:pt x="1" y="360"/>
                  <a:pt x="72" y="419"/>
                </a:cubicBezTo>
                <a:cubicBezTo>
                  <a:pt x="110" y="449"/>
                  <a:pt x="145" y="460"/>
                  <a:pt x="177" y="460"/>
                </a:cubicBezTo>
                <a:cubicBezTo>
                  <a:pt x="237" y="460"/>
                  <a:pt x="288" y="422"/>
                  <a:pt x="334" y="383"/>
                </a:cubicBezTo>
                <a:cubicBezTo>
                  <a:pt x="429" y="312"/>
                  <a:pt x="441" y="145"/>
                  <a:pt x="370" y="74"/>
                </a:cubicBezTo>
                <a:cubicBezTo>
                  <a:pt x="320" y="25"/>
                  <a:pt x="258" y="1"/>
                  <a:pt x="20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384922" y="1273231"/>
            <a:ext cx="35499" cy="32904"/>
          </a:xfrm>
          <a:custGeom>
            <a:rect b="b" l="l" r="r" t="t"/>
            <a:pathLst>
              <a:path extrusionOk="0" h="431" w="465">
                <a:moveTo>
                  <a:pt x="235" y="0"/>
                </a:moveTo>
                <a:cubicBezTo>
                  <a:pt x="193" y="0"/>
                  <a:pt x="153" y="18"/>
                  <a:pt x="119" y="59"/>
                </a:cubicBezTo>
                <a:cubicBezTo>
                  <a:pt x="12" y="178"/>
                  <a:pt x="0" y="273"/>
                  <a:pt x="107" y="368"/>
                </a:cubicBezTo>
                <a:cubicBezTo>
                  <a:pt x="149" y="410"/>
                  <a:pt x="197" y="431"/>
                  <a:pt x="243" y="431"/>
                </a:cubicBezTo>
                <a:cubicBezTo>
                  <a:pt x="289" y="431"/>
                  <a:pt x="333" y="410"/>
                  <a:pt x="369" y="368"/>
                </a:cubicBezTo>
                <a:cubicBezTo>
                  <a:pt x="464" y="285"/>
                  <a:pt x="464" y="154"/>
                  <a:pt x="369" y="59"/>
                </a:cubicBezTo>
                <a:cubicBezTo>
                  <a:pt x="326" y="21"/>
                  <a:pt x="279" y="0"/>
                  <a:pt x="23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1113982" y="1427061"/>
            <a:ext cx="35576" cy="44279"/>
          </a:xfrm>
          <a:custGeom>
            <a:rect b="b" l="l" r="r" t="t"/>
            <a:pathLst>
              <a:path extrusionOk="0" h="580" w="466">
                <a:moveTo>
                  <a:pt x="263" y="1"/>
                </a:moveTo>
                <a:cubicBezTo>
                  <a:pt x="206" y="1"/>
                  <a:pt x="145" y="18"/>
                  <a:pt x="108" y="56"/>
                </a:cubicBezTo>
                <a:cubicBezTo>
                  <a:pt x="37" y="127"/>
                  <a:pt x="1" y="222"/>
                  <a:pt x="84" y="306"/>
                </a:cubicBezTo>
                <a:cubicBezTo>
                  <a:pt x="144" y="365"/>
                  <a:pt x="215" y="413"/>
                  <a:pt x="180" y="520"/>
                </a:cubicBezTo>
                <a:cubicBezTo>
                  <a:pt x="180" y="532"/>
                  <a:pt x="215" y="556"/>
                  <a:pt x="227" y="580"/>
                </a:cubicBezTo>
                <a:cubicBezTo>
                  <a:pt x="263" y="556"/>
                  <a:pt x="287" y="532"/>
                  <a:pt x="287" y="520"/>
                </a:cubicBezTo>
                <a:cubicBezTo>
                  <a:pt x="287" y="484"/>
                  <a:pt x="275" y="437"/>
                  <a:pt x="263" y="413"/>
                </a:cubicBezTo>
                <a:cubicBezTo>
                  <a:pt x="322" y="365"/>
                  <a:pt x="358" y="318"/>
                  <a:pt x="394" y="282"/>
                </a:cubicBezTo>
                <a:cubicBezTo>
                  <a:pt x="453" y="199"/>
                  <a:pt x="465" y="115"/>
                  <a:pt x="394" y="44"/>
                </a:cubicBezTo>
                <a:cubicBezTo>
                  <a:pt x="365" y="15"/>
                  <a:pt x="315" y="1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93123" y="1081916"/>
            <a:ext cx="37332" cy="30003"/>
          </a:xfrm>
          <a:custGeom>
            <a:rect b="b" l="l" r="r" t="t"/>
            <a:pathLst>
              <a:path extrusionOk="0" h="393" w="489">
                <a:moveTo>
                  <a:pt x="288" y="0"/>
                </a:moveTo>
                <a:cubicBezTo>
                  <a:pt x="223" y="0"/>
                  <a:pt x="152" y="21"/>
                  <a:pt x="96" y="64"/>
                </a:cubicBezTo>
                <a:cubicBezTo>
                  <a:pt x="1" y="136"/>
                  <a:pt x="25" y="231"/>
                  <a:pt x="84" y="302"/>
                </a:cubicBezTo>
                <a:cubicBezTo>
                  <a:pt x="124" y="363"/>
                  <a:pt x="191" y="393"/>
                  <a:pt x="256" y="393"/>
                </a:cubicBezTo>
                <a:cubicBezTo>
                  <a:pt x="307" y="393"/>
                  <a:pt x="357" y="375"/>
                  <a:pt x="394" y="338"/>
                </a:cubicBezTo>
                <a:cubicBezTo>
                  <a:pt x="453" y="279"/>
                  <a:pt x="489" y="124"/>
                  <a:pt x="429" y="52"/>
                </a:cubicBezTo>
                <a:cubicBezTo>
                  <a:pt x="401" y="18"/>
                  <a:pt x="347" y="0"/>
                  <a:pt x="2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1657542" y="662795"/>
            <a:ext cx="35576" cy="32522"/>
          </a:xfrm>
          <a:custGeom>
            <a:rect b="b" l="l" r="r" t="t"/>
            <a:pathLst>
              <a:path extrusionOk="0" h="426" w="466">
                <a:moveTo>
                  <a:pt x="202" y="1"/>
                </a:moveTo>
                <a:cubicBezTo>
                  <a:pt x="152" y="1"/>
                  <a:pt x="104" y="17"/>
                  <a:pt x="72" y="54"/>
                </a:cubicBezTo>
                <a:cubicBezTo>
                  <a:pt x="1" y="125"/>
                  <a:pt x="13" y="268"/>
                  <a:pt x="132" y="387"/>
                </a:cubicBezTo>
                <a:cubicBezTo>
                  <a:pt x="162" y="411"/>
                  <a:pt x="194" y="426"/>
                  <a:pt x="230" y="426"/>
                </a:cubicBezTo>
                <a:cubicBezTo>
                  <a:pt x="266" y="426"/>
                  <a:pt x="305" y="411"/>
                  <a:pt x="346" y="375"/>
                </a:cubicBezTo>
                <a:cubicBezTo>
                  <a:pt x="441" y="292"/>
                  <a:pt x="465" y="149"/>
                  <a:pt x="370" y="65"/>
                </a:cubicBezTo>
                <a:cubicBezTo>
                  <a:pt x="330" y="26"/>
                  <a:pt x="265" y="1"/>
                  <a:pt x="2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2016581" y="754482"/>
            <a:ext cx="33743" cy="31377"/>
          </a:xfrm>
          <a:custGeom>
            <a:rect b="b" l="l" r="r" t="t"/>
            <a:pathLst>
              <a:path extrusionOk="0" h="411" w="442">
                <a:moveTo>
                  <a:pt x="259" y="0"/>
                </a:moveTo>
                <a:cubicBezTo>
                  <a:pt x="213" y="0"/>
                  <a:pt x="166" y="28"/>
                  <a:pt x="132" y="55"/>
                </a:cubicBezTo>
                <a:cubicBezTo>
                  <a:pt x="25" y="162"/>
                  <a:pt x="1" y="281"/>
                  <a:pt x="60" y="353"/>
                </a:cubicBezTo>
                <a:cubicBezTo>
                  <a:pt x="98" y="390"/>
                  <a:pt x="151" y="411"/>
                  <a:pt x="206" y="411"/>
                </a:cubicBezTo>
                <a:cubicBezTo>
                  <a:pt x="258" y="411"/>
                  <a:pt x="312" y="393"/>
                  <a:pt x="358" y="353"/>
                </a:cubicBezTo>
                <a:cubicBezTo>
                  <a:pt x="441" y="281"/>
                  <a:pt x="441" y="162"/>
                  <a:pt x="358" y="55"/>
                </a:cubicBezTo>
                <a:cubicBezTo>
                  <a:pt x="328" y="15"/>
                  <a:pt x="293" y="0"/>
                  <a:pt x="2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683956" y="1357819"/>
            <a:ext cx="32751" cy="33056"/>
          </a:xfrm>
          <a:custGeom>
            <a:rect b="b" l="l" r="r" t="t"/>
            <a:pathLst>
              <a:path extrusionOk="0" h="433" w="429">
                <a:moveTo>
                  <a:pt x="233" y="0"/>
                </a:moveTo>
                <a:cubicBezTo>
                  <a:pt x="180" y="0"/>
                  <a:pt x="127" y="26"/>
                  <a:pt x="84" y="70"/>
                </a:cubicBezTo>
                <a:cubicBezTo>
                  <a:pt x="0" y="141"/>
                  <a:pt x="0" y="296"/>
                  <a:pt x="84" y="355"/>
                </a:cubicBezTo>
                <a:cubicBezTo>
                  <a:pt x="130" y="394"/>
                  <a:pt x="186" y="432"/>
                  <a:pt x="239" y="432"/>
                </a:cubicBezTo>
                <a:cubicBezTo>
                  <a:pt x="268" y="432"/>
                  <a:pt x="296" y="421"/>
                  <a:pt x="322" y="391"/>
                </a:cubicBezTo>
                <a:cubicBezTo>
                  <a:pt x="429" y="296"/>
                  <a:pt x="429" y="117"/>
                  <a:pt x="334" y="34"/>
                </a:cubicBezTo>
                <a:cubicBezTo>
                  <a:pt x="301" y="11"/>
                  <a:pt x="267" y="0"/>
                  <a:pt x="23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1429430" y="544158"/>
            <a:ext cx="33667" cy="29850"/>
          </a:xfrm>
          <a:custGeom>
            <a:rect b="b" l="l" r="r" t="t"/>
            <a:pathLst>
              <a:path extrusionOk="0" h="391" w="441">
                <a:moveTo>
                  <a:pt x="210" y="0"/>
                </a:moveTo>
                <a:cubicBezTo>
                  <a:pt x="155" y="0"/>
                  <a:pt x="102" y="24"/>
                  <a:pt x="60" y="72"/>
                </a:cubicBezTo>
                <a:cubicBezTo>
                  <a:pt x="0" y="143"/>
                  <a:pt x="0" y="274"/>
                  <a:pt x="72" y="357"/>
                </a:cubicBezTo>
                <a:cubicBezTo>
                  <a:pt x="94" y="380"/>
                  <a:pt x="127" y="390"/>
                  <a:pt x="164" y="390"/>
                </a:cubicBezTo>
                <a:cubicBezTo>
                  <a:pt x="225" y="390"/>
                  <a:pt x="298" y="362"/>
                  <a:pt x="358" y="310"/>
                </a:cubicBezTo>
                <a:cubicBezTo>
                  <a:pt x="417" y="238"/>
                  <a:pt x="441" y="155"/>
                  <a:pt x="370" y="72"/>
                </a:cubicBezTo>
                <a:cubicBezTo>
                  <a:pt x="322" y="24"/>
                  <a:pt x="265" y="0"/>
                  <a:pt x="21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927566" y="1135890"/>
            <a:ext cx="34583" cy="30308"/>
          </a:xfrm>
          <a:custGeom>
            <a:rect b="b" l="l" r="r" t="t"/>
            <a:pathLst>
              <a:path extrusionOk="0" h="397" w="453">
                <a:moveTo>
                  <a:pt x="198" y="0"/>
                </a:moveTo>
                <a:cubicBezTo>
                  <a:pt x="167" y="0"/>
                  <a:pt x="134" y="10"/>
                  <a:pt x="95" y="36"/>
                </a:cubicBezTo>
                <a:cubicBezTo>
                  <a:pt x="0" y="83"/>
                  <a:pt x="0" y="262"/>
                  <a:pt x="72" y="334"/>
                </a:cubicBezTo>
                <a:cubicBezTo>
                  <a:pt x="113" y="375"/>
                  <a:pt x="167" y="396"/>
                  <a:pt x="219" y="396"/>
                </a:cubicBezTo>
                <a:cubicBezTo>
                  <a:pt x="271" y="396"/>
                  <a:pt x="322" y="375"/>
                  <a:pt x="357" y="334"/>
                </a:cubicBezTo>
                <a:cubicBezTo>
                  <a:pt x="453" y="262"/>
                  <a:pt x="429" y="179"/>
                  <a:pt x="345" y="72"/>
                </a:cubicBezTo>
                <a:cubicBezTo>
                  <a:pt x="299" y="33"/>
                  <a:pt x="254" y="0"/>
                  <a:pt x="1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011301" y="582787"/>
            <a:ext cx="36415" cy="27254"/>
          </a:xfrm>
          <a:custGeom>
            <a:rect b="b" l="l" r="r" t="t"/>
            <a:pathLst>
              <a:path extrusionOk="0" h="357" w="477">
                <a:moveTo>
                  <a:pt x="216" y="0"/>
                </a:moveTo>
                <a:cubicBezTo>
                  <a:pt x="167" y="0"/>
                  <a:pt x="120" y="18"/>
                  <a:pt x="84" y="54"/>
                </a:cubicBezTo>
                <a:cubicBezTo>
                  <a:pt x="12" y="125"/>
                  <a:pt x="1" y="244"/>
                  <a:pt x="60" y="304"/>
                </a:cubicBezTo>
                <a:cubicBezTo>
                  <a:pt x="92" y="341"/>
                  <a:pt x="145" y="357"/>
                  <a:pt x="200" y="357"/>
                </a:cubicBezTo>
                <a:cubicBezTo>
                  <a:pt x="269" y="357"/>
                  <a:pt x="342" y="332"/>
                  <a:pt x="382" y="292"/>
                </a:cubicBezTo>
                <a:cubicBezTo>
                  <a:pt x="477" y="209"/>
                  <a:pt x="429" y="125"/>
                  <a:pt x="358" y="54"/>
                </a:cubicBezTo>
                <a:cubicBezTo>
                  <a:pt x="316" y="18"/>
                  <a:pt x="265" y="0"/>
                  <a:pt x="21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454992" y="1236281"/>
            <a:ext cx="33743" cy="29621"/>
          </a:xfrm>
          <a:custGeom>
            <a:rect b="b" l="l" r="r" t="t"/>
            <a:pathLst>
              <a:path extrusionOk="0" h="388" w="442">
                <a:moveTo>
                  <a:pt x="244" y="1"/>
                </a:moveTo>
                <a:cubicBezTo>
                  <a:pt x="188" y="1"/>
                  <a:pt x="132" y="19"/>
                  <a:pt x="96" y="54"/>
                </a:cubicBezTo>
                <a:cubicBezTo>
                  <a:pt x="1" y="138"/>
                  <a:pt x="1" y="257"/>
                  <a:pt x="84" y="316"/>
                </a:cubicBezTo>
                <a:cubicBezTo>
                  <a:pt x="131" y="363"/>
                  <a:pt x="174" y="387"/>
                  <a:pt x="219" y="387"/>
                </a:cubicBezTo>
                <a:cubicBezTo>
                  <a:pt x="255" y="387"/>
                  <a:pt x="292" y="372"/>
                  <a:pt x="334" y="340"/>
                </a:cubicBezTo>
                <a:cubicBezTo>
                  <a:pt x="418" y="257"/>
                  <a:pt x="441" y="126"/>
                  <a:pt x="382" y="54"/>
                </a:cubicBezTo>
                <a:cubicBezTo>
                  <a:pt x="352" y="19"/>
                  <a:pt x="299" y="1"/>
                  <a:pt x="24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1831221" y="1440269"/>
            <a:ext cx="30919" cy="31071"/>
          </a:xfrm>
          <a:custGeom>
            <a:rect b="b" l="l" r="r" t="t"/>
            <a:pathLst>
              <a:path extrusionOk="0" h="407" w="405">
                <a:moveTo>
                  <a:pt x="195" y="0"/>
                </a:moveTo>
                <a:cubicBezTo>
                  <a:pt x="163" y="0"/>
                  <a:pt x="130" y="14"/>
                  <a:pt x="95" y="49"/>
                </a:cubicBezTo>
                <a:cubicBezTo>
                  <a:pt x="12" y="121"/>
                  <a:pt x="0" y="287"/>
                  <a:pt x="71" y="359"/>
                </a:cubicBezTo>
                <a:cubicBezTo>
                  <a:pt x="99" y="392"/>
                  <a:pt x="144" y="407"/>
                  <a:pt x="189" y="407"/>
                </a:cubicBezTo>
                <a:cubicBezTo>
                  <a:pt x="242" y="407"/>
                  <a:pt x="296" y="386"/>
                  <a:pt x="321" y="347"/>
                </a:cubicBezTo>
                <a:cubicBezTo>
                  <a:pt x="405" y="264"/>
                  <a:pt x="405" y="121"/>
                  <a:pt x="321" y="61"/>
                </a:cubicBezTo>
                <a:cubicBezTo>
                  <a:pt x="280" y="27"/>
                  <a:pt x="239" y="0"/>
                  <a:pt x="1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353087" y="1756251"/>
            <a:ext cx="31911" cy="30155"/>
          </a:xfrm>
          <a:custGeom>
            <a:rect b="b" l="l" r="r" t="t"/>
            <a:pathLst>
              <a:path extrusionOk="0" h="395" w="418">
                <a:moveTo>
                  <a:pt x="190" y="1"/>
                </a:moveTo>
                <a:cubicBezTo>
                  <a:pt x="148" y="1"/>
                  <a:pt x="109" y="10"/>
                  <a:pt x="84" y="30"/>
                </a:cubicBezTo>
                <a:cubicBezTo>
                  <a:pt x="12" y="101"/>
                  <a:pt x="0" y="280"/>
                  <a:pt x="72" y="351"/>
                </a:cubicBezTo>
                <a:cubicBezTo>
                  <a:pt x="100" y="380"/>
                  <a:pt x="145" y="395"/>
                  <a:pt x="193" y="395"/>
                </a:cubicBezTo>
                <a:cubicBezTo>
                  <a:pt x="245" y="395"/>
                  <a:pt x="302" y="377"/>
                  <a:pt x="346" y="339"/>
                </a:cubicBezTo>
                <a:cubicBezTo>
                  <a:pt x="405" y="268"/>
                  <a:pt x="417" y="137"/>
                  <a:pt x="346" y="54"/>
                </a:cubicBezTo>
                <a:cubicBezTo>
                  <a:pt x="311" y="19"/>
                  <a:pt x="248" y="1"/>
                  <a:pt x="1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1173071" y="1249336"/>
            <a:ext cx="35576" cy="30766"/>
          </a:xfrm>
          <a:custGeom>
            <a:rect b="b" l="l" r="r" t="t"/>
            <a:pathLst>
              <a:path extrusionOk="0" h="403" w="466">
                <a:moveTo>
                  <a:pt x="232" y="0"/>
                </a:moveTo>
                <a:cubicBezTo>
                  <a:pt x="195" y="0"/>
                  <a:pt x="158" y="19"/>
                  <a:pt x="120" y="62"/>
                </a:cubicBezTo>
                <a:cubicBezTo>
                  <a:pt x="25" y="169"/>
                  <a:pt x="1" y="264"/>
                  <a:pt x="60" y="348"/>
                </a:cubicBezTo>
                <a:cubicBezTo>
                  <a:pt x="104" y="385"/>
                  <a:pt x="164" y="403"/>
                  <a:pt x="221" y="403"/>
                </a:cubicBezTo>
                <a:cubicBezTo>
                  <a:pt x="274" y="403"/>
                  <a:pt x="324" y="388"/>
                  <a:pt x="358" y="360"/>
                </a:cubicBezTo>
                <a:cubicBezTo>
                  <a:pt x="465" y="252"/>
                  <a:pt x="465" y="181"/>
                  <a:pt x="358" y="74"/>
                </a:cubicBezTo>
                <a:cubicBezTo>
                  <a:pt x="319" y="28"/>
                  <a:pt x="276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892983" y="1083596"/>
            <a:ext cx="32827" cy="30232"/>
          </a:xfrm>
          <a:custGeom>
            <a:rect b="b" l="l" r="r" t="t"/>
            <a:pathLst>
              <a:path extrusionOk="0" h="396" w="430">
                <a:moveTo>
                  <a:pt x="210" y="1"/>
                </a:moveTo>
                <a:cubicBezTo>
                  <a:pt x="158" y="1"/>
                  <a:pt x="108" y="18"/>
                  <a:pt x="72" y="54"/>
                </a:cubicBezTo>
                <a:cubicBezTo>
                  <a:pt x="1" y="114"/>
                  <a:pt x="13" y="257"/>
                  <a:pt x="96" y="340"/>
                </a:cubicBezTo>
                <a:cubicBezTo>
                  <a:pt x="139" y="377"/>
                  <a:pt x="183" y="395"/>
                  <a:pt x="225" y="395"/>
                </a:cubicBezTo>
                <a:cubicBezTo>
                  <a:pt x="263" y="395"/>
                  <a:pt x="300" y="380"/>
                  <a:pt x="334" y="352"/>
                </a:cubicBezTo>
                <a:cubicBezTo>
                  <a:pt x="417" y="268"/>
                  <a:pt x="429" y="137"/>
                  <a:pt x="358" y="54"/>
                </a:cubicBezTo>
                <a:cubicBezTo>
                  <a:pt x="316" y="18"/>
                  <a:pt x="263" y="1"/>
                  <a:pt x="21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861148" y="1783506"/>
            <a:ext cx="31911" cy="30919"/>
          </a:xfrm>
          <a:custGeom>
            <a:rect b="b" l="l" r="r" t="t"/>
            <a:pathLst>
              <a:path extrusionOk="0" h="405" w="418">
                <a:moveTo>
                  <a:pt x="226" y="0"/>
                </a:moveTo>
                <a:cubicBezTo>
                  <a:pt x="174" y="0"/>
                  <a:pt x="120" y="18"/>
                  <a:pt x="84" y="54"/>
                </a:cubicBezTo>
                <a:cubicBezTo>
                  <a:pt x="13" y="137"/>
                  <a:pt x="1" y="256"/>
                  <a:pt x="72" y="340"/>
                </a:cubicBezTo>
                <a:cubicBezTo>
                  <a:pt x="112" y="379"/>
                  <a:pt x="152" y="404"/>
                  <a:pt x="196" y="404"/>
                </a:cubicBezTo>
                <a:cubicBezTo>
                  <a:pt x="231" y="404"/>
                  <a:pt x="268" y="389"/>
                  <a:pt x="310" y="352"/>
                </a:cubicBezTo>
                <a:cubicBezTo>
                  <a:pt x="394" y="268"/>
                  <a:pt x="418" y="137"/>
                  <a:pt x="358" y="54"/>
                </a:cubicBezTo>
                <a:cubicBezTo>
                  <a:pt x="328" y="18"/>
                  <a:pt x="278" y="0"/>
                  <a:pt x="22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133984" y="998244"/>
            <a:ext cx="33743" cy="28018"/>
          </a:xfrm>
          <a:custGeom>
            <a:rect b="b" l="l" r="r" t="t"/>
            <a:pathLst>
              <a:path extrusionOk="0" h="367" w="442">
                <a:moveTo>
                  <a:pt x="258" y="1"/>
                </a:moveTo>
                <a:cubicBezTo>
                  <a:pt x="188" y="1"/>
                  <a:pt x="130" y="59"/>
                  <a:pt x="72" y="101"/>
                </a:cubicBezTo>
                <a:cubicBezTo>
                  <a:pt x="1" y="160"/>
                  <a:pt x="1" y="220"/>
                  <a:pt x="37" y="279"/>
                </a:cubicBezTo>
                <a:cubicBezTo>
                  <a:pt x="91" y="341"/>
                  <a:pt x="161" y="367"/>
                  <a:pt x="227" y="367"/>
                </a:cubicBezTo>
                <a:cubicBezTo>
                  <a:pt x="276" y="367"/>
                  <a:pt x="323" y="352"/>
                  <a:pt x="358" y="327"/>
                </a:cubicBezTo>
                <a:cubicBezTo>
                  <a:pt x="430" y="255"/>
                  <a:pt x="441" y="124"/>
                  <a:pt x="358" y="41"/>
                </a:cubicBezTo>
                <a:cubicBezTo>
                  <a:pt x="322" y="12"/>
                  <a:pt x="289" y="1"/>
                  <a:pt x="2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863120" y="1433703"/>
            <a:ext cx="32827" cy="29010"/>
          </a:xfrm>
          <a:custGeom>
            <a:rect b="b" l="l" r="r" t="t"/>
            <a:pathLst>
              <a:path extrusionOk="0" h="380" w="430">
                <a:moveTo>
                  <a:pt x="251" y="0"/>
                </a:moveTo>
                <a:cubicBezTo>
                  <a:pt x="203" y="0"/>
                  <a:pt x="156" y="28"/>
                  <a:pt x="108" y="76"/>
                </a:cubicBezTo>
                <a:cubicBezTo>
                  <a:pt x="37" y="147"/>
                  <a:pt x="1" y="231"/>
                  <a:pt x="72" y="326"/>
                </a:cubicBezTo>
                <a:cubicBezTo>
                  <a:pt x="102" y="362"/>
                  <a:pt x="156" y="379"/>
                  <a:pt x="211" y="379"/>
                </a:cubicBezTo>
                <a:cubicBezTo>
                  <a:pt x="266" y="379"/>
                  <a:pt x="322" y="362"/>
                  <a:pt x="358" y="326"/>
                </a:cubicBezTo>
                <a:cubicBezTo>
                  <a:pt x="429" y="254"/>
                  <a:pt x="429" y="147"/>
                  <a:pt x="358" y="52"/>
                </a:cubicBezTo>
                <a:cubicBezTo>
                  <a:pt x="322" y="16"/>
                  <a:pt x="286" y="0"/>
                  <a:pt x="2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840446" y="831665"/>
            <a:ext cx="32751" cy="29087"/>
          </a:xfrm>
          <a:custGeom>
            <a:rect b="b" l="l" r="r" t="t"/>
            <a:pathLst>
              <a:path extrusionOk="0" h="381" w="429">
                <a:moveTo>
                  <a:pt x="173" y="0"/>
                </a:moveTo>
                <a:cubicBezTo>
                  <a:pt x="142" y="0"/>
                  <a:pt x="107" y="13"/>
                  <a:pt x="72" y="44"/>
                </a:cubicBezTo>
                <a:cubicBezTo>
                  <a:pt x="0" y="104"/>
                  <a:pt x="0" y="247"/>
                  <a:pt x="72" y="318"/>
                </a:cubicBezTo>
                <a:cubicBezTo>
                  <a:pt x="113" y="360"/>
                  <a:pt x="164" y="381"/>
                  <a:pt x="213" y="381"/>
                </a:cubicBezTo>
                <a:cubicBezTo>
                  <a:pt x="262" y="381"/>
                  <a:pt x="310" y="360"/>
                  <a:pt x="345" y="318"/>
                </a:cubicBezTo>
                <a:cubicBezTo>
                  <a:pt x="429" y="235"/>
                  <a:pt x="381" y="163"/>
                  <a:pt x="310" y="80"/>
                </a:cubicBezTo>
                <a:cubicBezTo>
                  <a:pt x="273" y="35"/>
                  <a:pt x="226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784105" y="594010"/>
            <a:ext cx="32751" cy="27636"/>
          </a:xfrm>
          <a:custGeom>
            <a:rect b="b" l="l" r="r" t="t"/>
            <a:pathLst>
              <a:path extrusionOk="0" h="362" w="429">
                <a:moveTo>
                  <a:pt x="198" y="0"/>
                </a:moveTo>
                <a:cubicBezTo>
                  <a:pt x="152" y="0"/>
                  <a:pt x="106" y="21"/>
                  <a:pt x="71" y="62"/>
                </a:cubicBezTo>
                <a:cubicBezTo>
                  <a:pt x="0" y="121"/>
                  <a:pt x="0" y="252"/>
                  <a:pt x="36" y="324"/>
                </a:cubicBezTo>
                <a:cubicBezTo>
                  <a:pt x="61" y="349"/>
                  <a:pt x="109" y="362"/>
                  <a:pt x="161" y="362"/>
                </a:cubicBezTo>
                <a:cubicBezTo>
                  <a:pt x="230" y="362"/>
                  <a:pt x="305" y="340"/>
                  <a:pt x="345" y="300"/>
                </a:cubicBezTo>
                <a:cubicBezTo>
                  <a:pt x="429" y="216"/>
                  <a:pt x="393" y="145"/>
                  <a:pt x="333" y="73"/>
                </a:cubicBezTo>
                <a:cubicBezTo>
                  <a:pt x="296" y="24"/>
                  <a:pt x="247" y="0"/>
                  <a:pt x="1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693041" y="1218111"/>
            <a:ext cx="30079" cy="28629"/>
          </a:xfrm>
          <a:custGeom>
            <a:rect b="b" l="l" r="r" t="t"/>
            <a:pathLst>
              <a:path extrusionOk="0" h="375" w="394">
                <a:moveTo>
                  <a:pt x="215" y="1"/>
                </a:moveTo>
                <a:cubicBezTo>
                  <a:pt x="176" y="1"/>
                  <a:pt x="137" y="19"/>
                  <a:pt x="96" y="54"/>
                </a:cubicBezTo>
                <a:cubicBezTo>
                  <a:pt x="12" y="138"/>
                  <a:pt x="0" y="280"/>
                  <a:pt x="60" y="340"/>
                </a:cubicBezTo>
                <a:cubicBezTo>
                  <a:pt x="84" y="364"/>
                  <a:pt x="121" y="374"/>
                  <a:pt x="162" y="374"/>
                </a:cubicBezTo>
                <a:cubicBezTo>
                  <a:pt x="221" y="374"/>
                  <a:pt x="286" y="352"/>
                  <a:pt x="322" y="316"/>
                </a:cubicBezTo>
                <a:cubicBezTo>
                  <a:pt x="393" y="245"/>
                  <a:pt x="393" y="138"/>
                  <a:pt x="334" y="54"/>
                </a:cubicBezTo>
                <a:cubicBezTo>
                  <a:pt x="292" y="19"/>
                  <a:pt x="253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785721" y="1058174"/>
            <a:ext cx="34660" cy="27865"/>
          </a:xfrm>
          <a:custGeom>
            <a:rect b="b" l="l" r="r" t="t"/>
            <a:pathLst>
              <a:path extrusionOk="0" h="365" w="454">
                <a:moveTo>
                  <a:pt x="216" y="1"/>
                </a:moveTo>
                <a:cubicBezTo>
                  <a:pt x="171" y="1"/>
                  <a:pt x="128" y="17"/>
                  <a:pt x="96" y="54"/>
                </a:cubicBezTo>
                <a:cubicBezTo>
                  <a:pt x="1" y="137"/>
                  <a:pt x="48" y="209"/>
                  <a:pt x="108" y="292"/>
                </a:cubicBezTo>
                <a:cubicBezTo>
                  <a:pt x="156" y="340"/>
                  <a:pt x="209" y="365"/>
                  <a:pt x="259" y="365"/>
                </a:cubicBezTo>
                <a:cubicBezTo>
                  <a:pt x="294" y="365"/>
                  <a:pt x="328" y="352"/>
                  <a:pt x="358" y="328"/>
                </a:cubicBezTo>
                <a:cubicBezTo>
                  <a:pt x="453" y="256"/>
                  <a:pt x="453" y="137"/>
                  <a:pt x="370" y="66"/>
                </a:cubicBezTo>
                <a:cubicBezTo>
                  <a:pt x="330" y="26"/>
                  <a:pt x="272" y="1"/>
                  <a:pt x="21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766775" y="1525391"/>
            <a:ext cx="32827" cy="28094"/>
          </a:xfrm>
          <a:custGeom>
            <a:rect b="b" l="l" r="r" t="t"/>
            <a:pathLst>
              <a:path extrusionOk="0" h="368" w="430">
                <a:moveTo>
                  <a:pt x="183" y="1"/>
                </a:moveTo>
                <a:cubicBezTo>
                  <a:pt x="139" y="1"/>
                  <a:pt x="99" y="15"/>
                  <a:pt x="72" y="42"/>
                </a:cubicBezTo>
                <a:cubicBezTo>
                  <a:pt x="1" y="125"/>
                  <a:pt x="1" y="256"/>
                  <a:pt x="72" y="315"/>
                </a:cubicBezTo>
                <a:cubicBezTo>
                  <a:pt x="118" y="350"/>
                  <a:pt x="169" y="368"/>
                  <a:pt x="218" y="368"/>
                </a:cubicBezTo>
                <a:cubicBezTo>
                  <a:pt x="271" y="368"/>
                  <a:pt x="321" y="347"/>
                  <a:pt x="358" y="304"/>
                </a:cubicBezTo>
                <a:cubicBezTo>
                  <a:pt x="429" y="208"/>
                  <a:pt x="418" y="149"/>
                  <a:pt x="346" y="77"/>
                </a:cubicBezTo>
                <a:cubicBezTo>
                  <a:pt x="300" y="24"/>
                  <a:pt x="238" y="1"/>
                  <a:pt x="1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089476" y="1092986"/>
            <a:ext cx="31911" cy="29010"/>
          </a:xfrm>
          <a:custGeom>
            <a:rect b="b" l="l" r="r" t="t"/>
            <a:pathLst>
              <a:path extrusionOk="0" h="380" w="418">
                <a:moveTo>
                  <a:pt x="233" y="1"/>
                </a:moveTo>
                <a:cubicBezTo>
                  <a:pt x="194" y="1"/>
                  <a:pt x="157" y="19"/>
                  <a:pt x="120" y="50"/>
                </a:cubicBezTo>
                <a:cubicBezTo>
                  <a:pt x="24" y="145"/>
                  <a:pt x="1" y="265"/>
                  <a:pt x="72" y="324"/>
                </a:cubicBezTo>
                <a:cubicBezTo>
                  <a:pt x="109" y="361"/>
                  <a:pt x="153" y="379"/>
                  <a:pt x="198" y="379"/>
                </a:cubicBezTo>
                <a:cubicBezTo>
                  <a:pt x="240" y="379"/>
                  <a:pt x="282" y="364"/>
                  <a:pt x="322" y="336"/>
                </a:cubicBezTo>
                <a:cubicBezTo>
                  <a:pt x="417" y="276"/>
                  <a:pt x="417" y="145"/>
                  <a:pt x="346" y="50"/>
                </a:cubicBezTo>
                <a:cubicBezTo>
                  <a:pt x="306" y="16"/>
                  <a:pt x="269" y="1"/>
                  <a:pt x="23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613034" y="1174214"/>
            <a:ext cx="26415" cy="30842"/>
          </a:xfrm>
          <a:custGeom>
            <a:rect b="b" l="l" r="r" t="t"/>
            <a:pathLst>
              <a:path extrusionOk="0" h="404" w="346">
                <a:moveTo>
                  <a:pt x="177" y="0"/>
                </a:moveTo>
                <a:cubicBezTo>
                  <a:pt x="146" y="0"/>
                  <a:pt x="114" y="7"/>
                  <a:pt x="84" y="22"/>
                </a:cubicBezTo>
                <a:cubicBezTo>
                  <a:pt x="48" y="34"/>
                  <a:pt x="1" y="117"/>
                  <a:pt x="1" y="177"/>
                </a:cubicBezTo>
                <a:cubicBezTo>
                  <a:pt x="1" y="260"/>
                  <a:pt x="48" y="332"/>
                  <a:pt x="72" y="403"/>
                </a:cubicBezTo>
                <a:cubicBezTo>
                  <a:pt x="155" y="355"/>
                  <a:pt x="227" y="332"/>
                  <a:pt x="274" y="296"/>
                </a:cubicBezTo>
                <a:cubicBezTo>
                  <a:pt x="298" y="284"/>
                  <a:pt x="346" y="236"/>
                  <a:pt x="346" y="213"/>
                </a:cubicBezTo>
                <a:cubicBezTo>
                  <a:pt x="346" y="141"/>
                  <a:pt x="346" y="58"/>
                  <a:pt x="298" y="34"/>
                </a:cubicBezTo>
                <a:cubicBezTo>
                  <a:pt x="264" y="13"/>
                  <a:pt x="221" y="0"/>
                  <a:pt x="17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788469" y="1432024"/>
            <a:ext cx="32827" cy="27941"/>
          </a:xfrm>
          <a:custGeom>
            <a:rect b="b" l="l" r="r" t="t"/>
            <a:pathLst>
              <a:path extrusionOk="0" h="366" w="430">
                <a:moveTo>
                  <a:pt x="248" y="0"/>
                </a:moveTo>
                <a:cubicBezTo>
                  <a:pt x="194" y="0"/>
                  <a:pt x="147" y="37"/>
                  <a:pt x="96" y="74"/>
                </a:cubicBezTo>
                <a:cubicBezTo>
                  <a:pt x="36" y="157"/>
                  <a:pt x="0" y="241"/>
                  <a:pt x="84" y="312"/>
                </a:cubicBezTo>
                <a:cubicBezTo>
                  <a:pt x="119" y="348"/>
                  <a:pt x="173" y="366"/>
                  <a:pt x="227" y="366"/>
                </a:cubicBezTo>
                <a:cubicBezTo>
                  <a:pt x="280" y="366"/>
                  <a:pt x="334" y="348"/>
                  <a:pt x="370" y="312"/>
                </a:cubicBezTo>
                <a:cubicBezTo>
                  <a:pt x="429" y="229"/>
                  <a:pt x="429" y="122"/>
                  <a:pt x="358" y="50"/>
                </a:cubicBezTo>
                <a:cubicBezTo>
                  <a:pt x="317" y="14"/>
                  <a:pt x="281" y="0"/>
                  <a:pt x="2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1521194" y="1115354"/>
            <a:ext cx="28323" cy="27483"/>
          </a:xfrm>
          <a:custGeom>
            <a:rect b="b" l="l" r="r" t="t"/>
            <a:pathLst>
              <a:path extrusionOk="0" h="360" w="371">
                <a:moveTo>
                  <a:pt x="146" y="0"/>
                </a:moveTo>
                <a:cubicBezTo>
                  <a:pt x="94" y="0"/>
                  <a:pt x="46" y="18"/>
                  <a:pt x="25" y="55"/>
                </a:cubicBezTo>
                <a:cubicBezTo>
                  <a:pt x="1" y="114"/>
                  <a:pt x="13" y="233"/>
                  <a:pt x="49" y="293"/>
                </a:cubicBezTo>
                <a:cubicBezTo>
                  <a:pt x="77" y="339"/>
                  <a:pt x="123" y="360"/>
                  <a:pt x="176" y="360"/>
                </a:cubicBezTo>
                <a:cubicBezTo>
                  <a:pt x="232" y="360"/>
                  <a:pt x="297" y="336"/>
                  <a:pt x="358" y="293"/>
                </a:cubicBezTo>
                <a:cubicBezTo>
                  <a:pt x="346" y="222"/>
                  <a:pt x="370" y="138"/>
                  <a:pt x="322" y="91"/>
                </a:cubicBezTo>
                <a:cubicBezTo>
                  <a:pt x="289" y="30"/>
                  <a:pt x="214" y="0"/>
                  <a:pt x="14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432178" y="1481952"/>
            <a:ext cx="28247" cy="32369"/>
          </a:xfrm>
          <a:custGeom>
            <a:rect b="b" l="l" r="r" t="t"/>
            <a:pathLst>
              <a:path extrusionOk="0" h="424" w="370">
                <a:moveTo>
                  <a:pt x="252" y="0"/>
                </a:moveTo>
                <a:cubicBezTo>
                  <a:pt x="217" y="0"/>
                  <a:pt x="172" y="20"/>
                  <a:pt x="143" y="39"/>
                </a:cubicBezTo>
                <a:cubicBezTo>
                  <a:pt x="143" y="39"/>
                  <a:pt x="143" y="51"/>
                  <a:pt x="155" y="63"/>
                </a:cubicBezTo>
                <a:cubicBezTo>
                  <a:pt x="143" y="75"/>
                  <a:pt x="107" y="87"/>
                  <a:pt x="95" y="111"/>
                </a:cubicBezTo>
                <a:cubicBezTo>
                  <a:pt x="0" y="182"/>
                  <a:pt x="24" y="289"/>
                  <a:pt x="84" y="361"/>
                </a:cubicBezTo>
                <a:cubicBezTo>
                  <a:pt x="103" y="400"/>
                  <a:pt x="172" y="423"/>
                  <a:pt x="215" y="423"/>
                </a:cubicBezTo>
                <a:cubicBezTo>
                  <a:pt x="224" y="423"/>
                  <a:pt x="232" y="422"/>
                  <a:pt x="238" y="420"/>
                </a:cubicBezTo>
                <a:cubicBezTo>
                  <a:pt x="334" y="384"/>
                  <a:pt x="369" y="301"/>
                  <a:pt x="334" y="194"/>
                </a:cubicBezTo>
                <a:cubicBezTo>
                  <a:pt x="322" y="170"/>
                  <a:pt x="322" y="134"/>
                  <a:pt x="322" y="122"/>
                </a:cubicBezTo>
                <a:cubicBezTo>
                  <a:pt x="298" y="75"/>
                  <a:pt x="298" y="3"/>
                  <a:pt x="274" y="3"/>
                </a:cubicBezTo>
                <a:cubicBezTo>
                  <a:pt x="267" y="1"/>
                  <a:pt x="260" y="0"/>
                  <a:pt x="2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54053" y="820366"/>
            <a:ext cx="31835" cy="28247"/>
          </a:xfrm>
          <a:custGeom>
            <a:rect b="b" l="l" r="r" t="t"/>
            <a:pathLst>
              <a:path extrusionOk="0" h="370" w="417">
                <a:moveTo>
                  <a:pt x="217" y="0"/>
                </a:moveTo>
                <a:cubicBezTo>
                  <a:pt x="173" y="0"/>
                  <a:pt x="133" y="18"/>
                  <a:pt x="95" y="49"/>
                </a:cubicBezTo>
                <a:cubicBezTo>
                  <a:pt x="0" y="145"/>
                  <a:pt x="36" y="216"/>
                  <a:pt x="95" y="287"/>
                </a:cubicBezTo>
                <a:cubicBezTo>
                  <a:pt x="143" y="342"/>
                  <a:pt x="198" y="369"/>
                  <a:pt x="248" y="369"/>
                </a:cubicBezTo>
                <a:cubicBezTo>
                  <a:pt x="286" y="369"/>
                  <a:pt x="320" y="354"/>
                  <a:pt x="345" y="323"/>
                </a:cubicBezTo>
                <a:cubicBezTo>
                  <a:pt x="417" y="264"/>
                  <a:pt x="417" y="133"/>
                  <a:pt x="345" y="49"/>
                </a:cubicBezTo>
                <a:cubicBezTo>
                  <a:pt x="300" y="15"/>
                  <a:pt x="257" y="0"/>
                  <a:pt x="21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661206" y="1468439"/>
            <a:ext cx="32827" cy="26491"/>
          </a:xfrm>
          <a:custGeom>
            <a:rect b="b" l="l" r="r" t="t"/>
            <a:pathLst>
              <a:path extrusionOk="0" h="347" w="430">
                <a:moveTo>
                  <a:pt x="210" y="0"/>
                </a:moveTo>
                <a:cubicBezTo>
                  <a:pt x="157" y="0"/>
                  <a:pt x="103" y="18"/>
                  <a:pt x="72" y="49"/>
                </a:cubicBezTo>
                <a:cubicBezTo>
                  <a:pt x="1" y="121"/>
                  <a:pt x="1" y="228"/>
                  <a:pt x="72" y="299"/>
                </a:cubicBezTo>
                <a:cubicBezTo>
                  <a:pt x="109" y="331"/>
                  <a:pt x="146" y="346"/>
                  <a:pt x="183" y="346"/>
                </a:cubicBezTo>
                <a:cubicBezTo>
                  <a:pt x="229" y="346"/>
                  <a:pt x="276" y="322"/>
                  <a:pt x="322" y="276"/>
                </a:cubicBezTo>
                <a:cubicBezTo>
                  <a:pt x="382" y="216"/>
                  <a:pt x="429" y="121"/>
                  <a:pt x="334" y="49"/>
                </a:cubicBezTo>
                <a:cubicBezTo>
                  <a:pt x="306" y="15"/>
                  <a:pt x="258" y="0"/>
                  <a:pt x="21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1709378" y="1394921"/>
            <a:ext cx="26415" cy="30995"/>
          </a:xfrm>
          <a:custGeom>
            <a:rect b="b" l="l" r="r" t="t"/>
            <a:pathLst>
              <a:path extrusionOk="0" h="406" w="346">
                <a:moveTo>
                  <a:pt x="120" y="0"/>
                </a:moveTo>
                <a:cubicBezTo>
                  <a:pt x="108" y="0"/>
                  <a:pt x="84" y="12"/>
                  <a:pt x="1" y="12"/>
                </a:cubicBezTo>
                <a:lnTo>
                  <a:pt x="1" y="370"/>
                </a:lnTo>
                <a:cubicBezTo>
                  <a:pt x="1" y="381"/>
                  <a:pt x="48" y="405"/>
                  <a:pt x="84" y="405"/>
                </a:cubicBezTo>
                <a:cubicBezTo>
                  <a:pt x="155" y="381"/>
                  <a:pt x="227" y="358"/>
                  <a:pt x="286" y="322"/>
                </a:cubicBezTo>
                <a:cubicBezTo>
                  <a:pt x="322" y="310"/>
                  <a:pt x="346" y="239"/>
                  <a:pt x="334" y="227"/>
                </a:cubicBezTo>
                <a:cubicBezTo>
                  <a:pt x="274" y="143"/>
                  <a:pt x="203" y="72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29538" y="1175894"/>
            <a:ext cx="30003" cy="27865"/>
          </a:xfrm>
          <a:custGeom>
            <a:rect b="b" l="l" r="r" t="t"/>
            <a:pathLst>
              <a:path extrusionOk="0" h="365" w="393">
                <a:moveTo>
                  <a:pt x="161" y="0"/>
                </a:moveTo>
                <a:cubicBezTo>
                  <a:pt x="131" y="0"/>
                  <a:pt x="101" y="11"/>
                  <a:pt x="71" y="36"/>
                </a:cubicBezTo>
                <a:cubicBezTo>
                  <a:pt x="0" y="95"/>
                  <a:pt x="0" y="238"/>
                  <a:pt x="71" y="310"/>
                </a:cubicBezTo>
                <a:cubicBezTo>
                  <a:pt x="109" y="347"/>
                  <a:pt x="153" y="365"/>
                  <a:pt x="196" y="365"/>
                </a:cubicBezTo>
                <a:cubicBezTo>
                  <a:pt x="236" y="365"/>
                  <a:pt x="275" y="350"/>
                  <a:pt x="310" y="321"/>
                </a:cubicBezTo>
                <a:cubicBezTo>
                  <a:pt x="381" y="250"/>
                  <a:pt x="393" y="179"/>
                  <a:pt x="321" y="83"/>
                </a:cubicBezTo>
                <a:cubicBezTo>
                  <a:pt x="275" y="37"/>
                  <a:pt x="218" y="0"/>
                  <a:pt x="16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481267" y="805785"/>
            <a:ext cx="25498" cy="34965"/>
          </a:xfrm>
          <a:custGeom>
            <a:rect b="b" l="l" r="r" t="t"/>
            <a:pathLst>
              <a:path extrusionOk="0" h="458" w="334">
                <a:moveTo>
                  <a:pt x="119" y="0"/>
                </a:moveTo>
                <a:cubicBezTo>
                  <a:pt x="83" y="0"/>
                  <a:pt x="33" y="40"/>
                  <a:pt x="12" y="62"/>
                </a:cubicBezTo>
                <a:cubicBezTo>
                  <a:pt x="0" y="109"/>
                  <a:pt x="0" y="181"/>
                  <a:pt x="36" y="217"/>
                </a:cubicBezTo>
                <a:cubicBezTo>
                  <a:pt x="72" y="240"/>
                  <a:pt x="107" y="264"/>
                  <a:pt x="95" y="324"/>
                </a:cubicBezTo>
                <a:cubicBezTo>
                  <a:pt x="95" y="336"/>
                  <a:pt x="119" y="383"/>
                  <a:pt x="131" y="419"/>
                </a:cubicBezTo>
                <a:cubicBezTo>
                  <a:pt x="170" y="438"/>
                  <a:pt x="241" y="458"/>
                  <a:pt x="272" y="458"/>
                </a:cubicBezTo>
                <a:cubicBezTo>
                  <a:pt x="279" y="458"/>
                  <a:pt x="284" y="457"/>
                  <a:pt x="286" y="455"/>
                </a:cubicBezTo>
                <a:cubicBezTo>
                  <a:pt x="310" y="407"/>
                  <a:pt x="333" y="336"/>
                  <a:pt x="310" y="276"/>
                </a:cubicBezTo>
                <a:cubicBezTo>
                  <a:pt x="298" y="217"/>
                  <a:pt x="274" y="157"/>
                  <a:pt x="238" y="97"/>
                </a:cubicBezTo>
                <a:cubicBezTo>
                  <a:pt x="214" y="62"/>
                  <a:pt x="179" y="2"/>
                  <a:pt x="131" y="2"/>
                </a:cubicBezTo>
                <a:cubicBezTo>
                  <a:pt x="127" y="1"/>
                  <a:pt x="123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611202" y="992824"/>
            <a:ext cx="31911" cy="25117"/>
          </a:xfrm>
          <a:custGeom>
            <a:rect b="b" l="l" r="r" t="t"/>
            <a:pathLst>
              <a:path extrusionOk="0" h="329" w="418">
                <a:moveTo>
                  <a:pt x="257" y="1"/>
                </a:moveTo>
                <a:cubicBezTo>
                  <a:pt x="191" y="1"/>
                  <a:pt x="116" y="25"/>
                  <a:pt x="72" y="76"/>
                </a:cubicBezTo>
                <a:cubicBezTo>
                  <a:pt x="13" y="136"/>
                  <a:pt x="1" y="195"/>
                  <a:pt x="60" y="267"/>
                </a:cubicBezTo>
                <a:cubicBezTo>
                  <a:pt x="108" y="307"/>
                  <a:pt x="166" y="329"/>
                  <a:pt x="219" y="329"/>
                </a:cubicBezTo>
                <a:cubicBezTo>
                  <a:pt x="260" y="329"/>
                  <a:pt x="296" y="316"/>
                  <a:pt x="322" y="291"/>
                </a:cubicBezTo>
                <a:cubicBezTo>
                  <a:pt x="394" y="219"/>
                  <a:pt x="417" y="88"/>
                  <a:pt x="358" y="29"/>
                </a:cubicBezTo>
                <a:cubicBezTo>
                  <a:pt x="335" y="10"/>
                  <a:pt x="298" y="1"/>
                  <a:pt x="2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959464" y="1464775"/>
            <a:ext cx="34660" cy="28399"/>
          </a:xfrm>
          <a:custGeom>
            <a:rect b="b" l="l" r="r" t="t"/>
            <a:pathLst>
              <a:path extrusionOk="0" h="372" w="454">
                <a:moveTo>
                  <a:pt x="194" y="1"/>
                </a:moveTo>
                <a:cubicBezTo>
                  <a:pt x="162" y="1"/>
                  <a:pt x="127" y="19"/>
                  <a:pt x="96" y="50"/>
                </a:cubicBezTo>
                <a:cubicBezTo>
                  <a:pt x="37" y="109"/>
                  <a:pt x="1" y="169"/>
                  <a:pt x="84" y="240"/>
                </a:cubicBezTo>
                <a:cubicBezTo>
                  <a:pt x="154" y="318"/>
                  <a:pt x="261" y="371"/>
                  <a:pt x="328" y="371"/>
                </a:cubicBezTo>
                <a:cubicBezTo>
                  <a:pt x="353" y="371"/>
                  <a:pt x="372" y="364"/>
                  <a:pt x="382" y="347"/>
                </a:cubicBezTo>
                <a:cubicBezTo>
                  <a:pt x="453" y="217"/>
                  <a:pt x="334" y="145"/>
                  <a:pt x="275" y="50"/>
                </a:cubicBezTo>
                <a:cubicBezTo>
                  <a:pt x="252" y="16"/>
                  <a:pt x="224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393091" y="1467599"/>
            <a:ext cx="29163" cy="26873"/>
          </a:xfrm>
          <a:custGeom>
            <a:rect b="b" l="l" r="r" t="t"/>
            <a:pathLst>
              <a:path extrusionOk="0" h="352" w="382">
                <a:moveTo>
                  <a:pt x="191" y="1"/>
                </a:moveTo>
                <a:cubicBezTo>
                  <a:pt x="72" y="1"/>
                  <a:pt x="84" y="120"/>
                  <a:pt x="60" y="191"/>
                </a:cubicBezTo>
                <a:cubicBezTo>
                  <a:pt x="24" y="239"/>
                  <a:pt x="12" y="287"/>
                  <a:pt x="0" y="346"/>
                </a:cubicBezTo>
                <a:cubicBezTo>
                  <a:pt x="64" y="346"/>
                  <a:pt x="106" y="352"/>
                  <a:pt x="131" y="352"/>
                </a:cubicBezTo>
                <a:cubicBezTo>
                  <a:pt x="143" y="352"/>
                  <a:pt x="151" y="350"/>
                  <a:pt x="155" y="346"/>
                </a:cubicBezTo>
                <a:lnTo>
                  <a:pt x="381" y="72"/>
                </a:lnTo>
                <a:cubicBezTo>
                  <a:pt x="381" y="72"/>
                  <a:pt x="381" y="25"/>
                  <a:pt x="369" y="25"/>
                </a:cubicBezTo>
                <a:cubicBezTo>
                  <a:pt x="310" y="13"/>
                  <a:pt x="250" y="1"/>
                  <a:pt x="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311251" y="1018475"/>
            <a:ext cx="33743" cy="24582"/>
          </a:xfrm>
          <a:custGeom>
            <a:rect b="b" l="l" r="r" t="t"/>
            <a:pathLst>
              <a:path extrusionOk="0" h="322" w="442">
                <a:moveTo>
                  <a:pt x="202" y="1"/>
                </a:moveTo>
                <a:cubicBezTo>
                  <a:pt x="133" y="1"/>
                  <a:pt x="61" y="24"/>
                  <a:pt x="24" y="74"/>
                </a:cubicBezTo>
                <a:cubicBezTo>
                  <a:pt x="1" y="121"/>
                  <a:pt x="36" y="217"/>
                  <a:pt x="60" y="300"/>
                </a:cubicBezTo>
                <a:cubicBezTo>
                  <a:pt x="116" y="300"/>
                  <a:pt x="177" y="321"/>
                  <a:pt x="218" y="321"/>
                </a:cubicBezTo>
                <a:cubicBezTo>
                  <a:pt x="239" y="321"/>
                  <a:pt x="255" y="316"/>
                  <a:pt x="263" y="300"/>
                </a:cubicBezTo>
                <a:cubicBezTo>
                  <a:pt x="310" y="240"/>
                  <a:pt x="441" y="181"/>
                  <a:pt x="358" y="62"/>
                </a:cubicBezTo>
                <a:cubicBezTo>
                  <a:pt x="329" y="22"/>
                  <a:pt x="267" y="1"/>
                  <a:pt x="2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091308" y="799524"/>
            <a:ext cx="27331" cy="28247"/>
          </a:xfrm>
          <a:custGeom>
            <a:rect b="b" l="l" r="r" t="t"/>
            <a:pathLst>
              <a:path extrusionOk="0" h="370" w="358">
                <a:moveTo>
                  <a:pt x="24" y="1"/>
                </a:moveTo>
                <a:cubicBezTo>
                  <a:pt x="24" y="48"/>
                  <a:pt x="0" y="84"/>
                  <a:pt x="24" y="132"/>
                </a:cubicBezTo>
                <a:cubicBezTo>
                  <a:pt x="36" y="191"/>
                  <a:pt x="60" y="239"/>
                  <a:pt x="96" y="287"/>
                </a:cubicBezTo>
                <a:cubicBezTo>
                  <a:pt x="119" y="310"/>
                  <a:pt x="167" y="370"/>
                  <a:pt x="179" y="370"/>
                </a:cubicBezTo>
                <a:cubicBezTo>
                  <a:pt x="238" y="346"/>
                  <a:pt x="298" y="299"/>
                  <a:pt x="346" y="251"/>
                </a:cubicBezTo>
                <a:cubicBezTo>
                  <a:pt x="358" y="239"/>
                  <a:pt x="346" y="179"/>
                  <a:pt x="346" y="144"/>
                </a:cubicBezTo>
                <a:cubicBezTo>
                  <a:pt x="274" y="84"/>
                  <a:pt x="215" y="48"/>
                  <a:pt x="143" y="13"/>
                </a:cubicBezTo>
                <a:cubicBezTo>
                  <a:pt x="107" y="1"/>
                  <a:pt x="60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603173" y="973128"/>
            <a:ext cx="23743" cy="23743"/>
          </a:xfrm>
          <a:custGeom>
            <a:rect b="b" l="l" r="r" t="t"/>
            <a:pathLst>
              <a:path extrusionOk="0" h="311" w="311">
                <a:moveTo>
                  <a:pt x="80" y="0"/>
                </a:moveTo>
                <a:cubicBezTo>
                  <a:pt x="51" y="0"/>
                  <a:pt x="29" y="4"/>
                  <a:pt x="24" y="13"/>
                </a:cubicBezTo>
                <a:cubicBezTo>
                  <a:pt x="1" y="72"/>
                  <a:pt x="13" y="180"/>
                  <a:pt x="13" y="287"/>
                </a:cubicBezTo>
                <a:cubicBezTo>
                  <a:pt x="108" y="287"/>
                  <a:pt x="167" y="311"/>
                  <a:pt x="191" y="311"/>
                </a:cubicBezTo>
                <a:cubicBezTo>
                  <a:pt x="286" y="275"/>
                  <a:pt x="310" y="60"/>
                  <a:pt x="251" y="37"/>
                </a:cubicBezTo>
                <a:cubicBezTo>
                  <a:pt x="212" y="14"/>
                  <a:pt x="134" y="0"/>
                  <a:pt x="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393091" y="1080389"/>
            <a:ext cx="24582" cy="25575"/>
          </a:xfrm>
          <a:custGeom>
            <a:rect b="b" l="l" r="r" t="t"/>
            <a:pathLst>
              <a:path extrusionOk="0" h="335" w="322">
                <a:moveTo>
                  <a:pt x="215" y="1"/>
                </a:moveTo>
                <a:lnTo>
                  <a:pt x="0" y="84"/>
                </a:lnTo>
                <a:cubicBezTo>
                  <a:pt x="0" y="179"/>
                  <a:pt x="143" y="334"/>
                  <a:pt x="238" y="334"/>
                </a:cubicBezTo>
                <a:cubicBezTo>
                  <a:pt x="262" y="334"/>
                  <a:pt x="322" y="310"/>
                  <a:pt x="322" y="299"/>
                </a:cubicBezTo>
                <a:cubicBezTo>
                  <a:pt x="322" y="203"/>
                  <a:pt x="310" y="96"/>
                  <a:pt x="298" y="13"/>
                </a:cubicBezTo>
                <a:cubicBezTo>
                  <a:pt x="298" y="13"/>
                  <a:pt x="250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443095" y="807769"/>
            <a:ext cx="27331" cy="23819"/>
          </a:xfrm>
          <a:custGeom>
            <a:rect b="b" l="l" r="r" t="t"/>
            <a:pathLst>
              <a:path extrusionOk="0" h="312" w="358">
                <a:moveTo>
                  <a:pt x="12" y="0"/>
                </a:moveTo>
                <a:cubicBezTo>
                  <a:pt x="12" y="119"/>
                  <a:pt x="0" y="214"/>
                  <a:pt x="36" y="226"/>
                </a:cubicBezTo>
                <a:cubicBezTo>
                  <a:pt x="88" y="278"/>
                  <a:pt x="176" y="312"/>
                  <a:pt x="245" y="312"/>
                </a:cubicBezTo>
                <a:cubicBezTo>
                  <a:pt x="255" y="312"/>
                  <a:pt x="265" y="311"/>
                  <a:pt x="274" y="310"/>
                </a:cubicBezTo>
                <a:cubicBezTo>
                  <a:pt x="357" y="298"/>
                  <a:pt x="333" y="95"/>
                  <a:pt x="250" y="36"/>
                </a:cubicBezTo>
                <a:cubicBezTo>
                  <a:pt x="191" y="12"/>
                  <a:pt x="119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832061" y="1248496"/>
            <a:ext cx="22826" cy="21834"/>
          </a:xfrm>
          <a:custGeom>
            <a:rect b="b" l="l" r="r" t="t"/>
            <a:pathLst>
              <a:path extrusionOk="0" h="286" w="299">
                <a:moveTo>
                  <a:pt x="151" y="1"/>
                </a:moveTo>
                <a:cubicBezTo>
                  <a:pt x="105" y="1"/>
                  <a:pt x="51" y="13"/>
                  <a:pt x="1" y="13"/>
                </a:cubicBezTo>
                <a:cubicBezTo>
                  <a:pt x="1" y="97"/>
                  <a:pt x="1" y="192"/>
                  <a:pt x="25" y="275"/>
                </a:cubicBezTo>
                <a:cubicBezTo>
                  <a:pt x="25" y="283"/>
                  <a:pt x="35" y="286"/>
                  <a:pt x="51" y="286"/>
                </a:cubicBezTo>
                <a:cubicBezTo>
                  <a:pt x="83" y="286"/>
                  <a:pt x="136" y="275"/>
                  <a:pt x="168" y="275"/>
                </a:cubicBezTo>
                <a:cubicBezTo>
                  <a:pt x="239" y="180"/>
                  <a:pt x="299" y="85"/>
                  <a:pt x="227" y="25"/>
                </a:cubicBezTo>
                <a:cubicBezTo>
                  <a:pt x="208" y="6"/>
                  <a:pt x="181" y="1"/>
                  <a:pt x="1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375761" y="526370"/>
            <a:ext cx="26491" cy="25040"/>
          </a:xfrm>
          <a:custGeom>
            <a:rect b="b" l="l" r="r" t="t"/>
            <a:pathLst>
              <a:path extrusionOk="0" h="328" w="347">
                <a:moveTo>
                  <a:pt x="258" y="0"/>
                </a:moveTo>
                <a:cubicBezTo>
                  <a:pt x="197" y="0"/>
                  <a:pt x="110" y="29"/>
                  <a:pt x="72" y="67"/>
                </a:cubicBezTo>
                <a:cubicBezTo>
                  <a:pt x="1" y="138"/>
                  <a:pt x="13" y="197"/>
                  <a:pt x="84" y="269"/>
                </a:cubicBezTo>
                <a:cubicBezTo>
                  <a:pt x="117" y="302"/>
                  <a:pt x="158" y="328"/>
                  <a:pt x="197" y="328"/>
                </a:cubicBezTo>
                <a:cubicBezTo>
                  <a:pt x="229" y="328"/>
                  <a:pt x="260" y="311"/>
                  <a:pt x="287" y="269"/>
                </a:cubicBezTo>
                <a:cubicBezTo>
                  <a:pt x="311" y="197"/>
                  <a:pt x="346" y="114"/>
                  <a:pt x="322" y="31"/>
                </a:cubicBezTo>
                <a:cubicBezTo>
                  <a:pt x="318" y="9"/>
                  <a:pt x="292" y="0"/>
                  <a:pt x="2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091308" y="989007"/>
            <a:ext cx="27331" cy="25117"/>
          </a:xfrm>
          <a:custGeom>
            <a:rect b="b" l="l" r="r" t="t"/>
            <a:pathLst>
              <a:path extrusionOk="0" h="329" w="358">
                <a:moveTo>
                  <a:pt x="169" y="1"/>
                </a:moveTo>
                <a:cubicBezTo>
                  <a:pt x="143" y="1"/>
                  <a:pt x="117" y="6"/>
                  <a:pt x="96" y="19"/>
                </a:cubicBezTo>
                <a:cubicBezTo>
                  <a:pt x="0" y="43"/>
                  <a:pt x="24" y="245"/>
                  <a:pt x="107" y="305"/>
                </a:cubicBezTo>
                <a:cubicBezTo>
                  <a:pt x="143" y="329"/>
                  <a:pt x="179" y="329"/>
                  <a:pt x="215" y="329"/>
                </a:cubicBezTo>
                <a:cubicBezTo>
                  <a:pt x="322" y="222"/>
                  <a:pt x="358" y="91"/>
                  <a:pt x="298" y="31"/>
                </a:cubicBezTo>
                <a:cubicBezTo>
                  <a:pt x="260" y="16"/>
                  <a:pt x="213" y="1"/>
                  <a:pt x="1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1347590" y="842276"/>
            <a:ext cx="20994" cy="22826"/>
          </a:xfrm>
          <a:custGeom>
            <a:rect b="b" l="l" r="r" t="t"/>
            <a:pathLst>
              <a:path extrusionOk="0" h="299" w="275">
                <a:moveTo>
                  <a:pt x="1" y="0"/>
                </a:moveTo>
                <a:lnTo>
                  <a:pt x="1" y="298"/>
                </a:lnTo>
                <a:cubicBezTo>
                  <a:pt x="96" y="286"/>
                  <a:pt x="203" y="298"/>
                  <a:pt x="239" y="262"/>
                </a:cubicBezTo>
                <a:cubicBezTo>
                  <a:pt x="263" y="215"/>
                  <a:pt x="275" y="84"/>
                  <a:pt x="251" y="60"/>
                </a:cubicBezTo>
                <a:cubicBezTo>
                  <a:pt x="179" y="24"/>
                  <a:pt x="84" y="24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331253" y="1268345"/>
            <a:ext cx="28247" cy="19696"/>
          </a:xfrm>
          <a:custGeom>
            <a:rect b="b" l="l" r="r" t="t"/>
            <a:pathLst>
              <a:path extrusionOk="0" h="258" w="370">
                <a:moveTo>
                  <a:pt x="122" y="0"/>
                </a:moveTo>
                <a:cubicBezTo>
                  <a:pt x="105" y="0"/>
                  <a:pt x="89" y="1"/>
                  <a:pt x="72" y="3"/>
                </a:cubicBezTo>
                <a:cubicBezTo>
                  <a:pt x="1" y="15"/>
                  <a:pt x="1" y="194"/>
                  <a:pt x="96" y="242"/>
                </a:cubicBezTo>
                <a:cubicBezTo>
                  <a:pt x="116" y="253"/>
                  <a:pt x="138" y="257"/>
                  <a:pt x="164" y="257"/>
                </a:cubicBezTo>
                <a:cubicBezTo>
                  <a:pt x="215" y="257"/>
                  <a:pt x="278" y="242"/>
                  <a:pt x="358" y="242"/>
                </a:cubicBezTo>
                <a:cubicBezTo>
                  <a:pt x="358" y="134"/>
                  <a:pt x="370" y="51"/>
                  <a:pt x="346" y="51"/>
                </a:cubicBezTo>
                <a:cubicBezTo>
                  <a:pt x="267" y="22"/>
                  <a:pt x="197" y="0"/>
                  <a:pt x="1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663955" y="1191850"/>
            <a:ext cx="34583" cy="21376"/>
          </a:xfrm>
          <a:custGeom>
            <a:rect b="b" l="l" r="r" t="t"/>
            <a:pathLst>
              <a:path extrusionOk="0" h="280" w="453">
                <a:moveTo>
                  <a:pt x="234" y="1"/>
                </a:moveTo>
                <a:cubicBezTo>
                  <a:pt x="184" y="1"/>
                  <a:pt x="136" y="19"/>
                  <a:pt x="96" y="53"/>
                </a:cubicBezTo>
                <a:cubicBezTo>
                  <a:pt x="0" y="112"/>
                  <a:pt x="60" y="160"/>
                  <a:pt x="107" y="220"/>
                </a:cubicBezTo>
                <a:cubicBezTo>
                  <a:pt x="147" y="264"/>
                  <a:pt x="182" y="280"/>
                  <a:pt x="216" y="280"/>
                </a:cubicBezTo>
                <a:cubicBezTo>
                  <a:pt x="264" y="280"/>
                  <a:pt x="309" y="248"/>
                  <a:pt x="357" y="220"/>
                </a:cubicBezTo>
                <a:cubicBezTo>
                  <a:pt x="417" y="172"/>
                  <a:pt x="453" y="124"/>
                  <a:pt x="393" y="65"/>
                </a:cubicBezTo>
                <a:cubicBezTo>
                  <a:pt x="344" y="22"/>
                  <a:pt x="288" y="1"/>
                  <a:pt x="23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1715715" y="815480"/>
            <a:ext cx="20078" cy="24124"/>
          </a:xfrm>
          <a:custGeom>
            <a:rect b="b" l="l" r="r" t="t"/>
            <a:pathLst>
              <a:path extrusionOk="0" h="316" w="263">
                <a:moveTo>
                  <a:pt x="156" y="1"/>
                </a:moveTo>
                <a:cubicBezTo>
                  <a:pt x="111" y="1"/>
                  <a:pt x="55" y="39"/>
                  <a:pt x="25" y="78"/>
                </a:cubicBezTo>
                <a:cubicBezTo>
                  <a:pt x="1" y="113"/>
                  <a:pt x="13" y="197"/>
                  <a:pt x="1" y="292"/>
                </a:cubicBezTo>
                <a:cubicBezTo>
                  <a:pt x="120" y="316"/>
                  <a:pt x="191" y="316"/>
                  <a:pt x="263" y="316"/>
                </a:cubicBezTo>
                <a:cubicBezTo>
                  <a:pt x="251" y="220"/>
                  <a:pt x="263" y="113"/>
                  <a:pt x="215" y="42"/>
                </a:cubicBezTo>
                <a:cubicBezTo>
                  <a:pt x="203" y="12"/>
                  <a:pt x="181" y="1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1895731" y="866477"/>
            <a:ext cx="24582" cy="18628"/>
          </a:xfrm>
          <a:custGeom>
            <a:rect b="b" l="l" r="r" t="t"/>
            <a:pathLst>
              <a:path extrusionOk="0" h="244" w="322">
                <a:moveTo>
                  <a:pt x="220" y="1"/>
                </a:moveTo>
                <a:cubicBezTo>
                  <a:pt x="174" y="1"/>
                  <a:pt x="108" y="17"/>
                  <a:pt x="36" y="17"/>
                </a:cubicBezTo>
                <a:cubicBezTo>
                  <a:pt x="36" y="100"/>
                  <a:pt x="24" y="160"/>
                  <a:pt x="0" y="219"/>
                </a:cubicBezTo>
                <a:cubicBezTo>
                  <a:pt x="108" y="219"/>
                  <a:pt x="203" y="243"/>
                  <a:pt x="286" y="243"/>
                </a:cubicBezTo>
                <a:cubicBezTo>
                  <a:pt x="286" y="160"/>
                  <a:pt x="322" y="64"/>
                  <a:pt x="274" y="17"/>
                </a:cubicBezTo>
                <a:cubicBezTo>
                  <a:pt x="262" y="5"/>
                  <a:pt x="244" y="1"/>
                  <a:pt x="2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1884814" y="1124973"/>
            <a:ext cx="24582" cy="23743"/>
          </a:xfrm>
          <a:custGeom>
            <a:rect b="b" l="l" r="r" t="t"/>
            <a:pathLst>
              <a:path extrusionOk="0" h="311" w="322">
                <a:moveTo>
                  <a:pt x="189" y="1"/>
                </a:moveTo>
                <a:cubicBezTo>
                  <a:pt x="128" y="1"/>
                  <a:pt x="57" y="25"/>
                  <a:pt x="24" y="72"/>
                </a:cubicBezTo>
                <a:cubicBezTo>
                  <a:pt x="0" y="107"/>
                  <a:pt x="12" y="167"/>
                  <a:pt x="12" y="203"/>
                </a:cubicBezTo>
                <a:cubicBezTo>
                  <a:pt x="85" y="251"/>
                  <a:pt x="141" y="310"/>
                  <a:pt x="192" y="310"/>
                </a:cubicBezTo>
                <a:cubicBezTo>
                  <a:pt x="216" y="310"/>
                  <a:pt x="239" y="297"/>
                  <a:pt x="262" y="262"/>
                </a:cubicBezTo>
                <a:cubicBezTo>
                  <a:pt x="310" y="215"/>
                  <a:pt x="322" y="107"/>
                  <a:pt x="298" y="48"/>
                </a:cubicBezTo>
                <a:cubicBezTo>
                  <a:pt x="282" y="16"/>
                  <a:pt x="239" y="1"/>
                  <a:pt x="18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2236601" y="1140089"/>
            <a:ext cx="22750" cy="23666"/>
          </a:xfrm>
          <a:custGeom>
            <a:rect b="b" l="l" r="r" t="t"/>
            <a:pathLst>
              <a:path extrusionOk="0" h="310" w="298">
                <a:moveTo>
                  <a:pt x="106" y="0"/>
                </a:moveTo>
                <a:cubicBezTo>
                  <a:pt x="92" y="0"/>
                  <a:pt x="84" y="1"/>
                  <a:pt x="84" y="5"/>
                </a:cubicBezTo>
                <a:cubicBezTo>
                  <a:pt x="48" y="88"/>
                  <a:pt x="36" y="183"/>
                  <a:pt x="0" y="302"/>
                </a:cubicBezTo>
                <a:cubicBezTo>
                  <a:pt x="31" y="307"/>
                  <a:pt x="58" y="309"/>
                  <a:pt x="83" y="309"/>
                </a:cubicBezTo>
                <a:cubicBezTo>
                  <a:pt x="186" y="309"/>
                  <a:pt x="248" y="269"/>
                  <a:pt x="286" y="183"/>
                </a:cubicBezTo>
                <a:cubicBezTo>
                  <a:pt x="298" y="136"/>
                  <a:pt x="286" y="52"/>
                  <a:pt x="262" y="28"/>
                </a:cubicBezTo>
                <a:cubicBezTo>
                  <a:pt x="219" y="11"/>
                  <a:pt x="143" y="0"/>
                  <a:pt x="10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973130" y="1332855"/>
            <a:ext cx="26415" cy="22368"/>
          </a:xfrm>
          <a:custGeom>
            <a:rect b="b" l="l" r="r" t="t"/>
            <a:pathLst>
              <a:path extrusionOk="0" h="293" w="346">
                <a:moveTo>
                  <a:pt x="176" y="1"/>
                </a:moveTo>
                <a:cubicBezTo>
                  <a:pt x="137" y="1"/>
                  <a:pt x="102" y="10"/>
                  <a:pt x="84" y="28"/>
                </a:cubicBezTo>
                <a:cubicBezTo>
                  <a:pt x="1" y="87"/>
                  <a:pt x="36" y="170"/>
                  <a:pt x="143" y="278"/>
                </a:cubicBezTo>
                <a:cubicBezTo>
                  <a:pt x="153" y="278"/>
                  <a:pt x="193" y="293"/>
                  <a:pt x="221" y="293"/>
                </a:cubicBezTo>
                <a:cubicBezTo>
                  <a:pt x="228" y="293"/>
                  <a:pt x="234" y="292"/>
                  <a:pt x="239" y="290"/>
                </a:cubicBezTo>
                <a:cubicBezTo>
                  <a:pt x="322" y="242"/>
                  <a:pt x="346" y="51"/>
                  <a:pt x="286" y="28"/>
                </a:cubicBezTo>
                <a:cubicBezTo>
                  <a:pt x="257" y="10"/>
                  <a:pt x="215" y="1"/>
                  <a:pt x="1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504996" y="1544019"/>
            <a:ext cx="22826" cy="16719"/>
          </a:xfrm>
          <a:custGeom>
            <a:rect b="b" l="l" r="r" t="t"/>
            <a:pathLst>
              <a:path extrusionOk="0" h="219" w="299">
                <a:moveTo>
                  <a:pt x="287" y="0"/>
                </a:moveTo>
                <a:cubicBezTo>
                  <a:pt x="203" y="0"/>
                  <a:pt x="108" y="0"/>
                  <a:pt x="13" y="12"/>
                </a:cubicBezTo>
                <a:cubicBezTo>
                  <a:pt x="1" y="12"/>
                  <a:pt x="1" y="119"/>
                  <a:pt x="1" y="202"/>
                </a:cubicBezTo>
                <a:cubicBezTo>
                  <a:pt x="80" y="202"/>
                  <a:pt x="149" y="218"/>
                  <a:pt x="197" y="218"/>
                </a:cubicBezTo>
                <a:cubicBezTo>
                  <a:pt x="220" y="218"/>
                  <a:pt x="239" y="214"/>
                  <a:pt x="251" y="202"/>
                </a:cubicBezTo>
                <a:cubicBezTo>
                  <a:pt x="298" y="179"/>
                  <a:pt x="275" y="71"/>
                  <a:pt x="2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153069" y="1741212"/>
            <a:ext cx="22826" cy="17330"/>
          </a:xfrm>
          <a:custGeom>
            <a:rect b="b" l="l" r="r" t="t"/>
            <a:pathLst>
              <a:path extrusionOk="0" h="227" w="299">
                <a:moveTo>
                  <a:pt x="1" y="1"/>
                </a:moveTo>
                <a:lnTo>
                  <a:pt x="1" y="227"/>
                </a:lnTo>
                <a:cubicBezTo>
                  <a:pt x="25" y="224"/>
                  <a:pt x="49" y="223"/>
                  <a:pt x="72" y="223"/>
                </a:cubicBezTo>
                <a:cubicBezTo>
                  <a:pt x="112" y="223"/>
                  <a:pt x="149" y="226"/>
                  <a:pt x="181" y="226"/>
                </a:cubicBezTo>
                <a:cubicBezTo>
                  <a:pt x="209" y="226"/>
                  <a:pt x="233" y="224"/>
                  <a:pt x="251" y="215"/>
                </a:cubicBezTo>
                <a:cubicBezTo>
                  <a:pt x="299" y="179"/>
                  <a:pt x="287" y="72"/>
                  <a:pt x="28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1103141" y="1914815"/>
            <a:ext cx="21834" cy="20994"/>
          </a:xfrm>
          <a:custGeom>
            <a:rect b="b" l="l" r="r" t="t"/>
            <a:pathLst>
              <a:path extrusionOk="0" h="275" w="286">
                <a:moveTo>
                  <a:pt x="286" y="1"/>
                </a:moveTo>
                <a:lnTo>
                  <a:pt x="286" y="1"/>
                </a:lnTo>
                <a:cubicBezTo>
                  <a:pt x="203" y="25"/>
                  <a:pt x="107" y="1"/>
                  <a:pt x="24" y="37"/>
                </a:cubicBezTo>
                <a:cubicBezTo>
                  <a:pt x="0" y="48"/>
                  <a:pt x="12" y="156"/>
                  <a:pt x="0" y="275"/>
                </a:cubicBezTo>
                <a:cubicBezTo>
                  <a:pt x="107" y="263"/>
                  <a:pt x="191" y="263"/>
                  <a:pt x="203" y="239"/>
                </a:cubicBezTo>
                <a:cubicBezTo>
                  <a:pt x="250" y="167"/>
                  <a:pt x="250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804947" y="804105"/>
            <a:ext cx="27407" cy="24582"/>
          </a:xfrm>
          <a:custGeom>
            <a:rect b="b" l="l" r="r" t="t"/>
            <a:pathLst>
              <a:path extrusionOk="0" h="322" w="359">
                <a:moveTo>
                  <a:pt x="152" y="0"/>
                </a:moveTo>
                <a:cubicBezTo>
                  <a:pt x="134" y="0"/>
                  <a:pt x="116" y="7"/>
                  <a:pt x="96" y="24"/>
                </a:cubicBezTo>
                <a:cubicBezTo>
                  <a:pt x="25" y="72"/>
                  <a:pt x="1" y="250"/>
                  <a:pt x="84" y="298"/>
                </a:cubicBezTo>
                <a:cubicBezTo>
                  <a:pt x="120" y="322"/>
                  <a:pt x="203" y="322"/>
                  <a:pt x="227" y="322"/>
                </a:cubicBezTo>
                <a:cubicBezTo>
                  <a:pt x="358" y="239"/>
                  <a:pt x="334" y="167"/>
                  <a:pt x="287" y="108"/>
                </a:cubicBezTo>
                <a:cubicBezTo>
                  <a:pt x="250" y="71"/>
                  <a:pt x="207" y="0"/>
                  <a:pt x="1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1709378" y="1167649"/>
            <a:ext cx="27331" cy="16948"/>
          </a:xfrm>
          <a:custGeom>
            <a:rect b="b" l="l" r="r" t="t"/>
            <a:pathLst>
              <a:path extrusionOk="0" h="222" w="358">
                <a:moveTo>
                  <a:pt x="36" y="1"/>
                </a:moveTo>
                <a:cubicBezTo>
                  <a:pt x="12" y="1"/>
                  <a:pt x="1" y="84"/>
                  <a:pt x="1" y="120"/>
                </a:cubicBezTo>
                <a:cubicBezTo>
                  <a:pt x="69" y="188"/>
                  <a:pt x="145" y="221"/>
                  <a:pt x="211" y="221"/>
                </a:cubicBezTo>
                <a:cubicBezTo>
                  <a:pt x="260" y="221"/>
                  <a:pt x="304" y="203"/>
                  <a:pt x="334" y="168"/>
                </a:cubicBezTo>
                <a:cubicBezTo>
                  <a:pt x="358" y="132"/>
                  <a:pt x="346" y="72"/>
                  <a:pt x="358" y="25"/>
                </a:cubicBezTo>
                <a:cubicBezTo>
                  <a:pt x="263" y="13"/>
                  <a:pt x="143" y="1"/>
                  <a:pt x="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1186736" y="1508519"/>
            <a:ext cx="22826" cy="22597"/>
          </a:xfrm>
          <a:custGeom>
            <a:rect b="b" l="l" r="r" t="t"/>
            <a:pathLst>
              <a:path extrusionOk="0" h="296" w="299">
                <a:moveTo>
                  <a:pt x="134" y="0"/>
                </a:moveTo>
                <a:cubicBezTo>
                  <a:pt x="93" y="0"/>
                  <a:pt x="56" y="14"/>
                  <a:pt x="36" y="48"/>
                </a:cubicBezTo>
                <a:cubicBezTo>
                  <a:pt x="0" y="108"/>
                  <a:pt x="12" y="179"/>
                  <a:pt x="0" y="251"/>
                </a:cubicBezTo>
                <a:cubicBezTo>
                  <a:pt x="40" y="280"/>
                  <a:pt x="78" y="296"/>
                  <a:pt x="115" y="296"/>
                </a:cubicBezTo>
                <a:cubicBezTo>
                  <a:pt x="167" y="296"/>
                  <a:pt x="219" y="266"/>
                  <a:pt x="274" y="203"/>
                </a:cubicBezTo>
                <a:cubicBezTo>
                  <a:pt x="286" y="179"/>
                  <a:pt x="298" y="108"/>
                  <a:pt x="286" y="72"/>
                </a:cubicBezTo>
                <a:cubicBezTo>
                  <a:pt x="258" y="30"/>
                  <a:pt x="192" y="0"/>
                  <a:pt x="13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2135676" y="970532"/>
            <a:ext cx="21910" cy="22597"/>
          </a:xfrm>
          <a:custGeom>
            <a:rect b="b" l="l" r="r" t="t"/>
            <a:pathLst>
              <a:path extrusionOk="0" h="296" w="287">
                <a:moveTo>
                  <a:pt x="97" y="1"/>
                </a:moveTo>
                <a:cubicBezTo>
                  <a:pt x="78" y="1"/>
                  <a:pt x="64" y="4"/>
                  <a:pt x="60" y="11"/>
                </a:cubicBezTo>
                <a:cubicBezTo>
                  <a:pt x="36" y="94"/>
                  <a:pt x="13" y="202"/>
                  <a:pt x="1" y="285"/>
                </a:cubicBezTo>
                <a:cubicBezTo>
                  <a:pt x="33" y="292"/>
                  <a:pt x="63" y="295"/>
                  <a:pt x="89" y="295"/>
                </a:cubicBezTo>
                <a:cubicBezTo>
                  <a:pt x="194" y="295"/>
                  <a:pt x="246" y="240"/>
                  <a:pt x="274" y="154"/>
                </a:cubicBezTo>
                <a:cubicBezTo>
                  <a:pt x="286" y="106"/>
                  <a:pt x="274" y="35"/>
                  <a:pt x="251" y="23"/>
                </a:cubicBezTo>
                <a:cubicBezTo>
                  <a:pt x="210" y="15"/>
                  <a:pt x="140" y="1"/>
                  <a:pt x="9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1153069" y="802731"/>
            <a:ext cx="23743" cy="21376"/>
          </a:xfrm>
          <a:custGeom>
            <a:rect b="b" l="l" r="r" t="t"/>
            <a:pathLst>
              <a:path extrusionOk="0" h="280" w="311">
                <a:moveTo>
                  <a:pt x="111" y="0"/>
                </a:moveTo>
                <a:cubicBezTo>
                  <a:pt x="74" y="0"/>
                  <a:pt x="41" y="9"/>
                  <a:pt x="25" y="30"/>
                </a:cubicBezTo>
                <a:cubicBezTo>
                  <a:pt x="1" y="78"/>
                  <a:pt x="1" y="185"/>
                  <a:pt x="25" y="221"/>
                </a:cubicBezTo>
                <a:cubicBezTo>
                  <a:pt x="48" y="263"/>
                  <a:pt x="77" y="279"/>
                  <a:pt x="110" y="279"/>
                </a:cubicBezTo>
                <a:cubicBezTo>
                  <a:pt x="161" y="279"/>
                  <a:pt x="222" y="240"/>
                  <a:pt x="287" y="197"/>
                </a:cubicBezTo>
                <a:cubicBezTo>
                  <a:pt x="299" y="185"/>
                  <a:pt x="311" y="126"/>
                  <a:pt x="287" y="78"/>
                </a:cubicBezTo>
                <a:cubicBezTo>
                  <a:pt x="264" y="32"/>
                  <a:pt x="180" y="0"/>
                  <a:pt x="11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843118" y="1145968"/>
            <a:ext cx="20994" cy="17253"/>
          </a:xfrm>
          <a:custGeom>
            <a:rect b="b" l="l" r="r" t="t"/>
            <a:pathLst>
              <a:path extrusionOk="0" h="226" w="275">
                <a:moveTo>
                  <a:pt x="95" y="0"/>
                </a:moveTo>
                <a:cubicBezTo>
                  <a:pt x="68" y="0"/>
                  <a:pt x="45" y="3"/>
                  <a:pt x="25" y="11"/>
                </a:cubicBezTo>
                <a:cubicBezTo>
                  <a:pt x="1" y="23"/>
                  <a:pt x="13" y="130"/>
                  <a:pt x="13" y="202"/>
                </a:cubicBezTo>
                <a:cubicBezTo>
                  <a:pt x="96" y="202"/>
                  <a:pt x="191" y="225"/>
                  <a:pt x="275" y="225"/>
                </a:cubicBezTo>
                <a:lnTo>
                  <a:pt x="275" y="11"/>
                </a:lnTo>
                <a:cubicBezTo>
                  <a:pt x="211" y="11"/>
                  <a:pt x="148" y="0"/>
                  <a:pt x="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1263995" y="1227654"/>
            <a:ext cx="20078" cy="17330"/>
          </a:xfrm>
          <a:custGeom>
            <a:rect b="b" l="l" r="r" t="t"/>
            <a:pathLst>
              <a:path extrusionOk="0" h="227" w="263">
                <a:moveTo>
                  <a:pt x="262" y="1"/>
                </a:moveTo>
                <a:cubicBezTo>
                  <a:pt x="179" y="13"/>
                  <a:pt x="96" y="13"/>
                  <a:pt x="1" y="13"/>
                </a:cubicBezTo>
                <a:lnTo>
                  <a:pt x="1" y="215"/>
                </a:lnTo>
                <a:cubicBezTo>
                  <a:pt x="108" y="227"/>
                  <a:pt x="179" y="227"/>
                  <a:pt x="262" y="227"/>
                </a:cubicBezTo>
                <a:lnTo>
                  <a:pt x="26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1539440" y="1046340"/>
            <a:ext cx="21834" cy="16872"/>
          </a:xfrm>
          <a:custGeom>
            <a:rect b="b" l="l" r="r" t="t"/>
            <a:pathLst>
              <a:path extrusionOk="0" h="221" w="286">
                <a:moveTo>
                  <a:pt x="130" y="0"/>
                </a:moveTo>
                <a:cubicBezTo>
                  <a:pt x="86" y="0"/>
                  <a:pt x="48" y="6"/>
                  <a:pt x="24" y="30"/>
                </a:cubicBezTo>
                <a:cubicBezTo>
                  <a:pt x="0" y="42"/>
                  <a:pt x="12" y="149"/>
                  <a:pt x="12" y="221"/>
                </a:cubicBezTo>
                <a:cubicBezTo>
                  <a:pt x="107" y="221"/>
                  <a:pt x="191" y="209"/>
                  <a:pt x="286" y="209"/>
                </a:cubicBezTo>
                <a:cubicBezTo>
                  <a:pt x="286" y="161"/>
                  <a:pt x="262" y="102"/>
                  <a:pt x="262" y="6"/>
                </a:cubicBezTo>
                <a:cubicBezTo>
                  <a:pt x="220" y="6"/>
                  <a:pt x="173" y="0"/>
                  <a:pt x="1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1135816" y="853728"/>
            <a:ext cx="22826" cy="21910"/>
          </a:xfrm>
          <a:custGeom>
            <a:rect b="b" l="l" r="r" t="t"/>
            <a:pathLst>
              <a:path extrusionOk="0" h="287" w="299">
                <a:moveTo>
                  <a:pt x="117" y="1"/>
                </a:moveTo>
                <a:cubicBezTo>
                  <a:pt x="102" y="1"/>
                  <a:pt x="90" y="2"/>
                  <a:pt x="84" y="5"/>
                </a:cubicBezTo>
                <a:cubicBezTo>
                  <a:pt x="48" y="77"/>
                  <a:pt x="36" y="184"/>
                  <a:pt x="1" y="267"/>
                </a:cubicBezTo>
                <a:cubicBezTo>
                  <a:pt x="43" y="280"/>
                  <a:pt x="79" y="286"/>
                  <a:pt x="110" y="286"/>
                </a:cubicBezTo>
                <a:cubicBezTo>
                  <a:pt x="194" y="286"/>
                  <a:pt x="243" y="244"/>
                  <a:pt x="286" y="184"/>
                </a:cubicBezTo>
                <a:cubicBezTo>
                  <a:pt x="298" y="136"/>
                  <a:pt x="298" y="53"/>
                  <a:pt x="275" y="29"/>
                </a:cubicBezTo>
                <a:cubicBezTo>
                  <a:pt x="222" y="12"/>
                  <a:pt x="157" y="1"/>
                  <a:pt x="11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1012217" y="1138639"/>
            <a:ext cx="22826" cy="20613"/>
          </a:xfrm>
          <a:custGeom>
            <a:rect b="b" l="l" r="r" t="t"/>
            <a:pathLst>
              <a:path extrusionOk="0" h="270" w="299">
                <a:moveTo>
                  <a:pt x="136" y="1"/>
                </a:moveTo>
                <a:cubicBezTo>
                  <a:pt x="86" y="1"/>
                  <a:pt x="40" y="16"/>
                  <a:pt x="24" y="47"/>
                </a:cubicBezTo>
                <a:cubicBezTo>
                  <a:pt x="0" y="107"/>
                  <a:pt x="12" y="214"/>
                  <a:pt x="48" y="250"/>
                </a:cubicBezTo>
                <a:cubicBezTo>
                  <a:pt x="63" y="265"/>
                  <a:pt x="90" y="270"/>
                  <a:pt x="123" y="270"/>
                </a:cubicBezTo>
                <a:cubicBezTo>
                  <a:pt x="168" y="270"/>
                  <a:pt x="225" y="262"/>
                  <a:pt x="286" y="262"/>
                </a:cubicBezTo>
                <a:cubicBezTo>
                  <a:pt x="286" y="155"/>
                  <a:pt x="298" y="95"/>
                  <a:pt x="286" y="71"/>
                </a:cubicBezTo>
                <a:cubicBezTo>
                  <a:pt x="266" y="25"/>
                  <a:pt x="198" y="1"/>
                  <a:pt x="1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1158566" y="972059"/>
            <a:ext cx="26415" cy="18704"/>
          </a:xfrm>
          <a:custGeom>
            <a:rect b="b" l="l" r="r" t="t"/>
            <a:pathLst>
              <a:path extrusionOk="0" h="245" w="346">
                <a:moveTo>
                  <a:pt x="166" y="0"/>
                </a:moveTo>
                <a:cubicBezTo>
                  <a:pt x="128" y="0"/>
                  <a:pt x="84" y="3"/>
                  <a:pt x="36" y="3"/>
                </a:cubicBezTo>
                <a:cubicBezTo>
                  <a:pt x="36" y="110"/>
                  <a:pt x="0" y="170"/>
                  <a:pt x="12" y="194"/>
                </a:cubicBezTo>
                <a:cubicBezTo>
                  <a:pt x="38" y="226"/>
                  <a:pt x="93" y="245"/>
                  <a:pt x="149" y="245"/>
                </a:cubicBezTo>
                <a:cubicBezTo>
                  <a:pt x="195" y="245"/>
                  <a:pt x="242" y="232"/>
                  <a:pt x="274" y="205"/>
                </a:cubicBezTo>
                <a:cubicBezTo>
                  <a:pt x="346" y="134"/>
                  <a:pt x="310" y="63"/>
                  <a:pt x="250" y="15"/>
                </a:cubicBezTo>
                <a:cubicBezTo>
                  <a:pt x="233" y="3"/>
                  <a:pt x="203" y="0"/>
                  <a:pt x="1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1577611" y="994046"/>
            <a:ext cx="27331" cy="30079"/>
          </a:xfrm>
          <a:custGeom>
            <a:rect b="b" l="l" r="r" t="t"/>
            <a:pathLst>
              <a:path extrusionOk="0" h="394" w="358">
                <a:moveTo>
                  <a:pt x="298" y="1"/>
                </a:moveTo>
                <a:cubicBezTo>
                  <a:pt x="286" y="25"/>
                  <a:pt x="250" y="72"/>
                  <a:pt x="238" y="120"/>
                </a:cubicBezTo>
                <a:cubicBezTo>
                  <a:pt x="203" y="120"/>
                  <a:pt x="155" y="120"/>
                  <a:pt x="119" y="144"/>
                </a:cubicBezTo>
                <a:cubicBezTo>
                  <a:pt x="72" y="156"/>
                  <a:pt x="48" y="191"/>
                  <a:pt x="0" y="203"/>
                </a:cubicBezTo>
                <a:cubicBezTo>
                  <a:pt x="48" y="263"/>
                  <a:pt x="95" y="334"/>
                  <a:pt x="143" y="394"/>
                </a:cubicBezTo>
                <a:cubicBezTo>
                  <a:pt x="167" y="358"/>
                  <a:pt x="214" y="322"/>
                  <a:pt x="238" y="275"/>
                </a:cubicBezTo>
                <a:cubicBezTo>
                  <a:pt x="286" y="239"/>
                  <a:pt x="322" y="179"/>
                  <a:pt x="345" y="120"/>
                </a:cubicBezTo>
                <a:cubicBezTo>
                  <a:pt x="357" y="84"/>
                  <a:pt x="345" y="37"/>
                  <a:pt x="34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816780" y="1168870"/>
            <a:ext cx="21910" cy="21376"/>
          </a:xfrm>
          <a:custGeom>
            <a:rect b="b" l="l" r="r" t="t"/>
            <a:pathLst>
              <a:path extrusionOk="0" h="280" w="287">
                <a:moveTo>
                  <a:pt x="162" y="0"/>
                </a:moveTo>
                <a:cubicBezTo>
                  <a:pt x="126" y="0"/>
                  <a:pt x="87" y="23"/>
                  <a:pt x="60" y="56"/>
                </a:cubicBezTo>
                <a:cubicBezTo>
                  <a:pt x="24" y="104"/>
                  <a:pt x="24" y="163"/>
                  <a:pt x="1" y="271"/>
                </a:cubicBezTo>
                <a:cubicBezTo>
                  <a:pt x="66" y="277"/>
                  <a:pt x="117" y="280"/>
                  <a:pt x="161" y="280"/>
                </a:cubicBezTo>
                <a:cubicBezTo>
                  <a:pt x="206" y="280"/>
                  <a:pt x="245" y="277"/>
                  <a:pt x="286" y="271"/>
                </a:cubicBezTo>
                <a:cubicBezTo>
                  <a:pt x="263" y="187"/>
                  <a:pt x="263" y="104"/>
                  <a:pt x="239" y="44"/>
                </a:cubicBezTo>
                <a:cubicBezTo>
                  <a:pt x="218" y="13"/>
                  <a:pt x="191" y="0"/>
                  <a:pt x="1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1653038" y="937399"/>
            <a:ext cx="22826" cy="20384"/>
          </a:xfrm>
          <a:custGeom>
            <a:rect b="b" l="l" r="r" t="t"/>
            <a:pathLst>
              <a:path extrusionOk="0" h="267" w="299">
                <a:moveTo>
                  <a:pt x="106" y="1"/>
                </a:moveTo>
                <a:cubicBezTo>
                  <a:pt x="77" y="1"/>
                  <a:pt x="48" y="12"/>
                  <a:pt x="24" y="40"/>
                </a:cubicBezTo>
                <a:cubicBezTo>
                  <a:pt x="0" y="88"/>
                  <a:pt x="0" y="231"/>
                  <a:pt x="12" y="231"/>
                </a:cubicBezTo>
                <a:cubicBezTo>
                  <a:pt x="84" y="267"/>
                  <a:pt x="179" y="243"/>
                  <a:pt x="262" y="267"/>
                </a:cubicBezTo>
                <a:cubicBezTo>
                  <a:pt x="286" y="243"/>
                  <a:pt x="298" y="231"/>
                  <a:pt x="298" y="207"/>
                </a:cubicBezTo>
                <a:cubicBezTo>
                  <a:pt x="262" y="159"/>
                  <a:pt x="250" y="112"/>
                  <a:pt x="227" y="64"/>
                </a:cubicBezTo>
                <a:cubicBezTo>
                  <a:pt x="198" y="28"/>
                  <a:pt x="151" y="1"/>
                  <a:pt x="1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1747550" y="724098"/>
            <a:ext cx="20078" cy="18246"/>
          </a:xfrm>
          <a:custGeom>
            <a:rect b="b" l="l" r="r" t="t"/>
            <a:pathLst>
              <a:path extrusionOk="0" h="239" w="263">
                <a:moveTo>
                  <a:pt x="251" y="1"/>
                </a:moveTo>
                <a:cubicBezTo>
                  <a:pt x="155" y="24"/>
                  <a:pt x="72" y="1"/>
                  <a:pt x="36" y="36"/>
                </a:cubicBezTo>
                <a:cubicBezTo>
                  <a:pt x="1" y="84"/>
                  <a:pt x="13" y="167"/>
                  <a:pt x="13" y="227"/>
                </a:cubicBezTo>
                <a:cubicBezTo>
                  <a:pt x="96" y="227"/>
                  <a:pt x="179" y="239"/>
                  <a:pt x="263" y="239"/>
                </a:cubicBezTo>
                <a:cubicBezTo>
                  <a:pt x="263" y="179"/>
                  <a:pt x="263" y="108"/>
                  <a:pt x="2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1780301" y="996565"/>
            <a:ext cx="23666" cy="21223"/>
          </a:xfrm>
          <a:custGeom>
            <a:rect b="b" l="l" r="r" t="t"/>
            <a:pathLst>
              <a:path extrusionOk="0" h="278" w="310">
                <a:moveTo>
                  <a:pt x="194" y="1"/>
                </a:moveTo>
                <a:cubicBezTo>
                  <a:pt x="152" y="1"/>
                  <a:pt x="107" y="9"/>
                  <a:pt x="84" y="27"/>
                </a:cubicBezTo>
                <a:cubicBezTo>
                  <a:pt x="0" y="99"/>
                  <a:pt x="84" y="182"/>
                  <a:pt x="131" y="265"/>
                </a:cubicBezTo>
                <a:cubicBezTo>
                  <a:pt x="137" y="271"/>
                  <a:pt x="155" y="271"/>
                  <a:pt x="183" y="271"/>
                </a:cubicBezTo>
                <a:cubicBezTo>
                  <a:pt x="212" y="271"/>
                  <a:pt x="250" y="271"/>
                  <a:pt x="298" y="277"/>
                </a:cubicBezTo>
                <a:cubicBezTo>
                  <a:pt x="298" y="170"/>
                  <a:pt x="310" y="87"/>
                  <a:pt x="286" y="27"/>
                </a:cubicBezTo>
                <a:cubicBezTo>
                  <a:pt x="274" y="9"/>
                  <a:pt x="235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1640288" y="1300180"/>
            <a:ext cx="26415" cy="22979"/>
          </a:xfrm>
          <a:custGeom>
            <a:rect b="b" l="l" r="r" t="t"/>
            <a:pathLst>
              <a:path extrusionOk="0" h="301" w="346">
                <a:moveTo>
                  <a:pt x="237" y="1"/>
                </a:moveTo>
                <a:cubicBezTo>
                  <a:pt x="187" y="1"/>
                  <a:pt x="138" y="65"/>
                  <a:pt x="96" y="98"/>
                </a:cubicBezTo>
                <a:cubicBezTo>
                  <a:pt x="1" y="170"/>
                  <a:pt x="96" y="194"/>
                  <a:pt x="155" y="289"/>
                </a:cubicBezTo>
                <a:cubicBezTo>
                  <a:pt x="179" y="289"/>
                  <a:pt x="275" y="301"/>
                  <a:pt x="275" y="301"/>
                </a:cubicBezTo>
                <a:cubicBezTo>
                  <a:pt x="286" y="217"/>
                  <a:pt x="346" y="98"/>
                  <a:pt x="298" y="39"/>
                </a:cubicBezTo>
                <a:cubicBezTo>
                  <a:pt x="278" y="11"/>
                  <a:pt x="257" y="1"/>
                  <a:pt x="2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618671" y="832886"/>
            <a:ext cx="25498" cy="21529"/>
          </a:xfrm>
          <a:custGeom>
            <a:rect b="b" l="l" r="r" t="t"/>
            <a:pathLst>
              <a:path extrusionOk="0" h="282" w="334">
                <a:moveTo>
                  <a:pt x="100" y="0"/>
                </a:moveTo>
                <a:cubicBezTo>
                  <a:pt x="85" y="0"/>
                  <a:pt x="71" y="2"/>
                  <a:pt x="60" y="4"/>
                </a:cubicBezTo>
                <a:cubicBezTo>
                  <a:pt x="0" y="40"/>
                  <a:pt x="0" y="219"/>
                  <a:pt x="83" y="266"/>
                </a:cubicBezTo>
                <a:cubicBezTo>
                  <a:pt x="101" y="278"/>
                  <a:pt x="131" y="281"/>
                  <a:pt x="164" y="281"/>
                </a:cubicBezTo>
                <a:cubicBezTo>
                  <a:pt x="197" y="281"/>
                  <a:pt x="232" y="278"/>
                  <a:pt x="262" y="278"/>
                </a:cubicBezTo>
                <a:cubicBezTo>
                  <a:pt x="333" y="171"/>
                  <a:pt x="333" y="112"/>
                  <a:pt x="238" y="52"/>
                </a:cubicBezTo>
                <a:cubicBezTo>
                  <a:pt x="211" y="16"/>
                  <a:pt x="149" y="0"/>
                  <a:pt x="1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663178" y="1259795"/>
            <a:ext cx="23743" cy="22521"/>
          </a:xfrm>
          <a:custGeom>
            <a:rect b="b" l="l" r="r" t="t"/>
            <a:pathLst>
              <a:path extrusionOk="0" h="295" w="311">
                <a:moveTo>
                  <a:pt x="127" y="1"/>
                </a:moveTo>
                <a:cubicBezTo>
                  <a:pt x="92" y="1"/>
                  <a:pt x="52" y="16"/>
                  <a:pt x="0" y="44"/>
                </a:cubicBezTo>
                <a:cubicBezTo>
                  <a:pt x="0" y="127"/>
                  <a:pt x="0" y="211"/>
                  <a:pt x="12" y="294"/>
                </a:cubicBezTo>
                <a:cubicBezTo>
                  <a:pt x="72" y="282"/>
                  <a:pt x="167" y="270"/>
                  <a:pt x="227" y="235"/>
                </a:cubicBezTo>
                <a:cubicBezTo>
                  <a:pt x="310" y="187"/>
                  <a:pt x="274" y="115"/>
                  <a:pt x="227" y="56"/>
                </a:cubicBezTo>
                <a:cubicBezTo>
                  <a:pt x="196" y="19"/>
                  <a:pt x="164" y="1"/>
                  <a:pt x="1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693041" y="1754877"/>
            <a:ext cx="20994" cy="16643"/>
          </a:xfrm>
          <a:custGeom>
            <a:rect b="b" l="l" r="r" t="t"/>
            <a:pathLst>
              <a:path extrusionOk="0" h="218" w="275">
                <a:moveTo>
                  <a:pt x="0" y="0"/>
                </a:moveTo>
                <a:cubicBezTo>
                  <a:pt x="0" y="60"/>
                  <a:pt x="12" y="107"/>
                  <a:pt x="12" y="191"/>
                </a:cubicBezTo>
                <a:cubicBezTo>
                  <a:pt x="84" y="191"/>
                  <a:pt x="173" y="217"/>
                  <a:pt x="226" y="217"/>
                </a:cubicBezTo>
                <a:cubicBezTo>
                  <a:pt x="235" y="217"/>
                  <a:pt x="243" y="216"/>
                  <a:pt x="250" y="215"/>
                </a:cubicBezTo>
                <a:cubicBezTo>
                  <a:pt x="274" y="167"/>
                  <a:pt x="262" y="72"/>
                  <a:pt x="2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1358507" y="1658533"/>
            <a:ext cx="23743" cy="23208"/>
          </a:xfrm>
          <a:custGeom>
            <a:rect b="b" l="l" r="r" t="t"/>
            <a:pathLst>
              <a:path extrusionOk="0" h="304" w="311">
                <a:moveTo>
                  <a:pt x="60" y="0"/>
                </a:moveTo>
                <a:cubicBezTo>
                  <a:pt x="1" y="131"/>
                  <a:pt x="13" y="226"/>
                  <a:pt x="84" y="286"/>
                </a:cubicBezTo>
                <a:cubicBezTo>
                  <a:pt x="108" y="298"/>
                  <a:pt x="138" y="304"/>
                  <a:pt x="166" y="304"/>
                </a:cubicBezTo>
                <a:cubicBezTo>
                  <a:pt x="194" y="304"/>
                  <a:pt x="221" y="298"/>
                  <a:pt x="239" y="286"/>
                </a:cubicBezTo>
                <a:cubicBezTo>
                  <a:pt x="287" y="250"/>
                  <a:pt x="310" y="143"/>
                  <a:pt x="298" y="131"/>
                </a:cubicBezTo>
                <a:cubicBezTo>
                  <a:pt x="227" y="72"/>
                  <a:pt x="144" y="3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1270332" y="964501"/>
            <a:ext cx="20994" cy="17788"/>
          </a:xfrm>
          <a:custGeom>
            <a:rect b="b" l="l" r="r" t="t"/>
            <a:pathLst>
              <a:path extrusionOk="0" h="233" w="275">
                <a:moveTo>
                  <a:pt x="193" y="0"/>
                </a:moveTo>
                <a:cubicBezTo>
                  <a:pt x="153" y="0"/>
                  <a:pt x="77" y="31"/>
                  <a:pt x="1" y="31"/>
                </a:cubicBezTo>
                <a:cubicBezTo>
                  <a:pt x="13" y="102"/>
                  <a:pt x="1" y="173"/>
                  <a:pt x="13" y="185"/>
                </a:cubicBezTo>
                <a:lnTo>
                  <a:pt x="275" y="233"/>
                </a:lnTo>
                <a:cubicBezTo>
                  <a:pt x="263" y="162"/>
                  <a:pt x="263" y="54"/>
                  <a:pt x="215" y="7"/>
                </a:cubicBezTo>
                <a:cubicBezTo>
                  <a:pt x="210" y="2"/>
                  <a:pt x="203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1014049" y="1090314"/>
            <a:ext cx="27331" cy="21987"/>
          </a:xfrm>
          <a:custGeom>
            <a:rect b="b" l="l" r="r" t="t"/>
            <a:pathLst>
              <a:path extrusionOk="0" h="288" w="358">
                <a:moveTo>
                  <a:pt x="94" y="0"/>
                </a:moveTo>
                <a:cubicBezTo>
                  <a:pt x="51" y="0"/>
                  <a:pt x="19" y="16"/>
                  <a:pt x="0" y="49"/>
                </a:cubicBezTo>
                <a:cubicBezTo>
                  <a:pt x="48" y="109"/>
                  <a:pt x="96" y="169"/>
                  <a:pt x="155" y="204"/>
                </a:cubicBezTo>
                <a:cubicBezTo>
                  <a:pt x="167" y="240"/>
                  <a:pt x="203" y="288"/>
                  <a:pt x="215" y="288"/>
                </a:cubicBezTo>
                <a:cubicBezTo>
                  <a:pt x="262" y="288"/>
                  <a:pt x="298" y="252"/>
                  <a:pt x="322" y="228"/>
                </a:cubicBezTo>
                <a:cubicBezTo>
                  <a:pt x="334" y="192"/>
                  <a:pt x="346" y="145"/>
                  <a:pt x="357" y="109"/>
                </a:cubicBezTo>
                <a:cubicBezTo>
                  <a:pt x="250" y="37"/>
                  <a:pt x="160" y="0"/>
                  <a:pt x="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831361" y="962058"/>
            <a:ext cx="26415" cy="22979"/>
          </a:xfrm>
          <a:custGeom>
            <a:rect b="b" l="l" r="r" t="t"/>
            <a:pathLst>
              <a:path extrusionOk="0" h="301" w="346">
                <a:moveTo>
                  <a:pt x="193" y="0"/>
                </a:moveTo>
                <a:cubicBezTo>
                  <a:pt x="139" y="0"/>
                  <a:pt x="76" y="17"/>
                  <a:pt x="48" y="39"/>
                </a:cubicBezTo>
                <a:cubicBezTo>
                  <a:pt x="0" y="86"/>
                  <a:pt x="48" y="194"/>
                  <a:pt x="48" y="301"/>
                </a:cubicBezTo>
                <a:cubicBezTo>
                  <a:pt x="119" y="301"/>
                  <a:pt x="167" y="301"/>
                  <a:pt x="191" y="277"/>
                </a:cubicBezTo>
                <a:cubicBezTo>
                  <a:pt x="250" y="205"/>
                  <a:pt x="345" y="122"/>
                  <a:pt x="274" y="27"/>
                </a:cubicBezTo>
                <a:cubicBezTo>
                  <a:pt x="260" y="8"/>
                  <a:pt x="228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781357" y="823191"/>
            <a:ext cx="18246" cy="19162"/>
          </a:xfrm>
          <a:custGeom>
            <a:rect b="b" l="l" r="r" t="t"/>
            <a:pathLst>
              <a:path extrusionOk="0" h="251" w="239">
                <a:moveTo>
                  <a:pt x="238" y="0"/>
                </a:moveTo>
                <a:cubicBezTo>
                  <a:pt x="179" y="0"/>
                  <a:pt x="119" y="0"/>
                  <a:pt x="36" y="12"/>
                </a:cubicBezTo>
                <a:cubicBezTo>
                  <a:pt x="12" y="96"/>
                  <a:pt x="0" y="191"/>
                  <a:pt x="36" y="227"/>
                </a:cubicBezTo>
                <a:cubicBezTo>
                  <a:pt x="96" y="250"/>
                  <a:pt x="167" y="250"/>
                  <a:pt x="238" y="250"/>
                </a:cubicBezTo>
                <a:lnTo>
                  <a:pt x="2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1527607" y="700432"/>
            <a:ext cx="21910" cy="22826"/>
          </a:xfrm>
          <a:custGeom>
            <a:rect b="b" l="l" r="r" t="t"/>
            <a:pathLst>
              <a:path extrusionOk="0" h="299" w="287">
                <a:moveTo>
                  <a:pt x="192" y="0"/>
                </a:moveTo>
                <a:cubicBezTo>
                  <a:pt x="138" y="0"/>
                  <a:pt x="76" y="56"/>
                  <a:pt x="36" y="96"/>
                </a:cubicBezTo>
                <a:cubicBezTo>
                  <a:pt x="0" y="120"/>
                  <a:pt x="36" y="215"/>
                  <a:pt x="36" y="299"/>
                </a:cubicBezTo>
                <a:lnTo>
                  <a:pt x="203" y="299"/>
                </a:lnTo>
                <a:cubicBezTo>
                  <a:pt x="227" y="215"/>
                  <a:pt x="286" y="96"/>
                  <a:pt x="262" y="49"/>
                </a:cubicBezTo>
                <a:cubicBezTo>
                  <a:pt x="243" y="14"/>
                  <a:pt x="218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866784" y="1046569"/>
            <a:ext cx="20078" cy="22139"/>
          </a:xfrm>
          <a:custGeom>
            <a:rect b="b" l="l" r="r" t="t"/>
            <a:pathLst>
              <a:path extrusionOk="0" h="290" w="263">
                <a:moveTo>
                  <a:pt x="162" y="1"/>
                </a:moveTo>
                <a:cubicBezTo>
                  <a:pt x="125" y="1"/>
                  <a:pt x="87" y="24"/>
                  <a:pt x="60" y="51"/>
                </a:cubicBezTo>
                <a:cubicBezTo>
                  <a:pt x="24" y="99"/>
                  <a:pt x="24" y="158"/>
                  <a:pt x="0" y="241"/>
                </a:cubicBezTo>
                <a:cubicBezTo>
                  <a:pt x="108" y="265"/>
                  <a:pt x="179" y="277"/>
                  <a:pt x="251" y="289"/>
                </a:cubicBezTo>
                <a:cubicBezTo>
                  <a:pt x="251" y="206"/>
                  <a:pt x="262" y="111"/>
                  <a:pt x="239" y="51"/>
                </a:cubicBezTo>
                <a:cubicBezTo>
                  <a:pt x="218" y="15"/>
                  <a:pt x="190" y="1"/>
                  <a:pt x="1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1584864" y="1295828"/>
            <a:ext cx="18246" cy="25575"/>
          </a:xfrm>
          <a:custGeom>
            <a:rect b="b" l="l" r="r" t="t"/>
            <a:pathLst>
              <a:path extrusionOk="0" h="335" w="239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48" y="274"/>
                </a:cubicBezTo>
                <a:cubicBezTo>
                  <a:pt x="60" y="298"/>
                  <a:pt x="119" y="310"/>
                  <a:pt x="167" y="334"/>
                </a:cubicBezTo>
                <a:cubicBezTo>
                  <a:pt x="179" y="310"/>
                  <a:pt x="179" y="286"/>
                  <a:pt x="191" y="274"/>
                </a:cubicBezTo>
                <a:cubicBezTo>
                  <a:pt x="191" y="191"/>
                  <a:pt x="239" y="96"/>
                  <a:pt x="203" y="60"/>
                </a:cubicBezTo>
                <a:cubicBezTo>
                  <a:pt x="167" y="13"/>
                  <a:pt x="72" y="13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1100393" y="1294302"/>
            <a:ext cx="21910" cy="19773"/>
          </a:xfrm>
          <a:custGeom>
            <a:rect b="b" l="l" r="r" t="t"/>
            <a:pathLst>
              <a:path extrusionOk="0" h="259" w="287">
                <a:moveTo>
                  <a:pt x="178" y="1"/>
                </a:moveTo>
                <a:cubicBezTo>
                  <a:pt x="150" y="1"/>
                  <a:pt x="115" y="7"/>
                  <a:pt x="108" y="21"/>
                </a:cubicBezTo>
                <a:cubicBezTo>
                  <a:pt x="60" y="80"/>
                  <a:pt x="48" y="140"/>
                  <a:pt x="0" y="247"/>
                </a:cubicBezTo>
                <a:cubicBezTo>
                  <a:pt x="119" y="247"/>
                  <a:pt x="215" y="259"/>
                  <a:pt x="286" y="259"/>
                </a:cubicBezTo>
                <a:cubicBezTo>
                  <a:pt x="262" y="175"/>
                  <a:pt x="239" y="80"/>
                  <a:pt x="215" y="9"/>
                </a:cubicBezTo>
                <a:cubicBezTo>
                  <a:pt x="215" y="4"/>
                  <a:pt x="198" y="1"/>
                  <a:pt x="1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273080" y="898617"/>
            <a:ext cx="24659" cy="22826"/>
          </a:xfrm>
          <a:custGeom>
            <a:rect b="b" l="l" r="r" t="t"/>
            <a:pathLst>
              <a:path extrusionOk="0" h="299" w="323">
                <a:moveTo>
                  <a:pt x="60" y="1"/>
                </a:moveTo>
                <a:cubicBezTo>
                  <a:pt x="48" y="120"/>
                  <a:pt x="36" y="203"/>
                  <a:pt x="1" y="298"/>
                </a:cubicBezTo>
                <a:cubicBezTo>
                  <a:pt x="72" y="274"/>
                  <a:pt x="155" y="274"/>
                  <a:pt x="215" y="251"/>
                </a:cubicBezTo>
                <a:cubicBezTo>
                  <a:pt x="322" y="191"/>
                  <a:pt x="227" y="96"/>
                  <a:pt x="215" y="24"/>
                </a:cubicBezTo>
                <a:cubicBezTo>
                  <a:pt x="215" y="13"/>
                  <a:pt x="143" y="13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1900235" y="689896"/>
            <a:ext cx="21910" cy="23361"/>
          </a:xfrm>
          <a:custGeom>
            <a:rect b="b" l="l" r="r" t="t"/>
            <a:pathLst>
              <a:path extrusionOk="0" h="306" w="287">
                <a:moveTo>
                  <a:pt x="205" y="1"/>
                </a:moveTo>
                <a:cubicBezTo>
                  <a:pt x="171" y="1"/>
                  <a:pt x="128" y="62"/>
                  <a:pt x="84" y="80"/>
                </a:cubicBezTo>
                <a:cubicBezTo>
                  <a:pt x="1" y="127"/>
                  <a:pt x="25" y="187"/>
                  <a:pt x="84" y="270"/>
                </a:cubicBezTo>
                <a:cubicBezTo>
                  <a:pt x="144" y="294"/>
                  <a:pt x="203" y="294"/>
                  <a:pt x="263" y="306"/>
                </a:cubicBezTo>
                <a:cubicBezTo>
                  <a:pt x="263" y="211"/>
                  <a:pt x="287" y="115"/>
                  <a:pt x="239" y="32"/>
                </a:cubicBezTo>
                <a:cubicBezTo>
                  <a:pt x="229" y="9"/>
                  <a:pt x="218" y="1"/>
                  <a:pt x="2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1941155" y="1076801"/>
            <a:ext cx="22826" cy="20078"/>
          </a:xfrm>
          <a:custGeom>
            <a:rect b="b" l="l" r="r" t="t"/>
            <a:pathLst>
              <a:path extrusionOk="0" h="263" w="299">
                <a:moveTo>
                  <a:pt x="239" y="0"/>
                </a:moveTo>
                <a:cubicBezTo>
                  <a:pt x="167" y="60"/>
                  <a:pt x="1" y="24"/>
                  <a:pt x="48" y="179"/>
                </a:cubicBezTo>
                <a:cubicBezTo>
                  <a:pt x="60" y="226"/>
                  <a:pt x="215" y="238"/>
                  <a:pt x="298" y="262"/>
                </a:cubicBezTo>
                <a:lnTo>
                  <a:pt x="298" y="12"/>
                </a:lnTo>
                <a:cubicBezTo>
                  <a:pt x="286" y="12"/>
                  <a:pt x="275" y="12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1484855" y="677147"/>
            <a:ext cx="24659" cy="18780"/>
          </a:xfrm>
          <a:custGeom>
            <a:rect b="b" l="l" r="r" t="t"/>
            <a:pathLst>
              <a:path extrusionOk="0" h="246" w="323">
                <a:moveTo>
                  <a:pt x="120" y="1"/>
                </a:moveTo>
                <a:cubicBezTo>
                  <a:pt x="102" y="1"/>
                  <a:pt x="86" y="3"/>
                  <a:pt x="72" y="8"/>
                </a:cubicBezTo>
                <a:cubicBezTo>
                  <a:pt x="1" y="56"/>
                  <a:pt x="72" y="127"/>
                  <a:pt x="120" y="187"/>
                </a:cubicBezTo>
                <a:cubicBezTo>
                  <a:pt x="146" y="229"/>
                  <a:pt x="173" y="246"/>
                  <a:pt x="200" y="246"/>
                </a:cubicBezTo>
                <a:cubicBezTo>
                  <a:pt x="235" y="246"/>
                  <a:pt x="271" y="220"/>
                  <a:pt x="310" y="187"/>
                </a:cubicBezTo>
                <a:cubicBezTo>
                  <a:pt x="310" y="139"/>
                  <a:pt x="322" y="80"/>
                  <a:pt x="322" y="44"/>
                </a:cubicBezTo>
                <a:cubicBezTo>
                  <a:pt x="258" y="26"/>
                  <a:pt x="180" y="1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1220404" y="1528521"/>
            <a:ext cx="19162" cy="17024"/>
          </a:xfrm>
          <a:custGeom>
            <a:rect b="b" l="l" r="r" t="t"/>
            <a:pathLst>
              <a:path extrusionOk="0" h="223" w="251">
                <a:moveTo>
                  <a:pt x="250" y="1"/>
                </a:moveTo>
                <a:cubicBezTo>
                  <a:pt x="179" y="1"/>
                  <a:pt x="83" y="24"/>
                  <a:pt x="0" y="36"/>
                </a:cubicBezTo>
                <a:lnTo>
                  <a:pt x="0" y="179"/>
                </a:lnTo>
                <a:cubicBezTo>
                  <a:pt x="64" y="198"/>
                  <a:pt x="142" y="223"/>
                  <a:pt x="180" y="223"/>
                </a:cubicBezTo>
                <a:cubicBezTo>
                  <a:pt x="192" y="223"/>
                  <a:pt x="200" y="220"/>
                  <a:pt x="202" y="215"/>
                </a:cubicBezTo>
                <a:cubicBezTo>
                  <a:pt x="238" y="167"/>
                  <a:pt x="238" y="84"/>
                  <a:pt x="25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/>
          <p:nvPr/>
        </p:nvSpPr>
        <p:spPr>
          <a:xfrm>
            <a:off x="1643953" y="1256741"/>
            <a:ext cx="20078" cy="15803"/>
          </a:xfrm>
          <a:custGeom>
            <a:rect b="b" l="l" r="r" t="t"/>
            <a:pathLst>
              <a:path extrusionOk="0" h="207" w="263">
                <a:moveTo>
                  <a:pt x="24" y="1"/>
                </a:moveTo>
                <a:cubicBezTo>
                  <a:pt x="24" y="72"/>
                  <a:pt x="0" y="167"/>
                  <a:pt x="24" y="191"/>
                </a:cubicBezTo>
                <a:cubicBezTo>
                  <a:pt x="48" y="203"/>
                  <a:pt x="84" y="206"/>
                  <a:pt x="124" y="206"/>
                </a:cubicBezTo>
                <a:cubicBezTo>
                  <a:pt x="164" y="206"/>
                  <a:pt x="209" y="203"/>
                  <a:pt x="250" y="203"/>
                </a:cubicBezTo>
                <a:cubicBezTo>
                  <a:pt x="250" y="139"/>
                  <a:pt x="260" y="46"/>
                  <a:pt x="262" y="36"/>
                </a:cubicBezTo>
                <a:lnTo>
                  <a:pt x="262" y="36"/>
                </a:lnTo>
                <a:cubicBezTo>
                  <a:pt x="262" y="36"/>
                  <a:pt x="262" y="36"/>
                  <a:pt x="262" y="36"/>
                </a:cubicBezTo>
                <a:cubicBezTo>
                  <a:pt x="262" y="36"/>
                  <a:pt x="262" y="35"/>
                  <a:pt x="262" y="35"/>
                </a:cubicBezTo>
                <a:cubicBezTo>
                  <a:pt x="262" y="35"/>
                  <a:pt x="262" y="36"/>
                  <a:pt x="262" y="36"/>
                </a:cubicBezTo>
                <a:lnTo>
                  <a:pt x="262" y="36"/>
                </a:lnTo>
                <a:cubicBezTo>
                  <a:pt x="191" y="24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1012217" y="723182"/>
            <a:ext cx="18246" cy="18246"/>
          </a:xfrm>
          <a:custGeom>
            <a:rect b="b" l="l" r="r" t="t"/>
            <a:pathLst>
              <a:path extrusionOk="0" h="239" w="239">
                <a:moveTo>
                  <a:pt x="0" y="1"/>
                </a:moveTo>
                <a:lnTo>
                  <a:pt x="0" y="239"/>
                </a:lnTo>
                <a:cubicBezTo>
                  <a:pt x="72" y="227"/>
                  <a:pt x="143" y="227"/>
                  <a:pt x="227" y="191"/>
                </a:cubicBezTo>
                <a:cubicBezTo>
                  <a:pt x="239" y="179"/>
                  <a:pt x="239" y="108"/>
                  <a:pt x="239" y="48"/>
                </a:cubicBezTo>
                <a:cubicBezTo>
                  <a:pt x="143" y="36"/>
                  <a:pt x="72" y="13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"/>
          <p:cNvSpPr/>
          <p:nvPr/>
        </p:nvSpPr>
        <p:spPr>
          <a:xfrm>
            <a:off x="1231244" y="1726707"/>
            <a:ext cx="17406" cy="17330"/>
          </a:xfrm>
          <a:custGeom>
            <a:rect b="b" l="l" r="r" t="t"/>
            <a:pathLst>
              <a:path extrusionOk="0" h="227" w="228">
                <a:moveTo>
                  <a:pt x="1" y="0"/>
                </a:moveTo>
                <a:lnTo>
                  <a:pt x="1" y="226"/>
                </a:lnTo>
                <a:cubicBezTo>
                  <a:pt x="60" y="226"/>
                  <a:pt x="120" y="226"/>
                  <a:pt x="215" y="203"/>
                </a:cubicBezTo>
                <a:cubicBezTo>
                  <a:pt x="215" y="119"/>
                  <a:pt x="227" y="24"/>
                  <a:pt x="227" y="24"/>
                </a:cubicBezTo>
                <a:cubicBezTo>
                  <a:pt x="156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"/>
          <p:cNvSpPr/>
          <p:nvPr/>
        </p:nvSpPr>
        <p:spPr>
          <a:xfrm>
            <a:off x="2040248" y="1054967"/>
            <a:ext cx="18246" cy="20994"/>
          </a:xfrm>
          <a:custGeom>
            <a:rect b="b" l="l" r="r" t="t"/>
            <a:pathLst>
              <a:path extrusionOk="0" h="275" w="239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36" y="274"/>
                </a:cubicBezTo>
                <a:cubicBezTo>
                  <a:pt x="36" y="274"/>
                  <a:pt x="108" y="251"/>
                  <a:pt x="179" y="251"/>
                </a:cubicBezTo>
                <a:cubicBezTo>
                  <a:pt x="191" y="179"/>
                  <a:pt x="239" y="72"/>
                  <a:pt x="215" y="60"/>
                </a:cubicBezTo>
                <a:cubicBezTo>
                  <a:pt x="155" y="12"/>
                  <a:pt x="72" y="12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561337" y="1332167"/>
            <a:ext cx="20078" cy="16261"/>
          </a:xfrm>
          <a:custGeom>
            <a:rect b="b" l="l" r="r" t="t"/>
            <a:pathLst>
              <a:path extrusionOk="0" h="213" w="263">
                <a:moveTo>
                  <a:pt x="263" y="1"/>
                </a:moveTo>
                <a:lnTo>
                  <a:pt x="263" y="1"/>
                </a:lnTo>
                <a:cubicBezTo>
                  <a:pt x="191" y="13"/>
                  <a:pt x="96" y="13"/>
                  <a:pt x="13" y="49"/>
                </a:cubicBezTo>
                <a:cubicBezTo>
                  <a:pt x="1" y="49"/>
                  <a:pt x="1" y="120"/>
                  <a:pt x="1" y="191"/>
                </a:cubicBezTo>
                <a:cubicBezTo>
                  <a:pt x="64" y="191"/>
                  <a:pt x="128" y="213"/>
                  <a:pt x="170" y="213"/>
                </a:cubicBezTo>
                <a:cubicBezTo>
                  <a:pt x="191" y="213"/>
                  <a:pt x="207" y="207"/>
                  <a:pt x="215" y="191"/>
                </a:cubicBezTo>
                <a:cubicBezTo>
                  <a:pt x="263" y="168"/>
                  <a:pt x="251" y="72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1853895" y="1355605"/>
            <a:ext cx="19162" cy="18475"/>
          </a:xfrm>
          <a:custGeom>
            <a:rect b="b" l="l" r="r" t="t"/>
            <a:pathLst>
              <a:path extrusionOk="0" h="242" w="251">
                <a:moveTo>
                  <a:pt x="121" y="0"/>
                </a:moveTo>
                <a:cubicBezTo>
                  <a:pt x="84" y="0"/>
                  <a:pt x="48" y="9"/>
                  <a:pt x="36" y="27"/>
                </a:cubicBezTo>
                <a:cubicBezTo>
                  <a:pt x="1" y="51"/>
                  <a:pt x="1" y="170"/>
                  <a:pt x="36" y="206"/>
                </a:cubicBezTo>
                <a:cubicBezTo>
                  <a:pt x="60" y="230"/>
                  <a:pt x="155" y="230"/>
                  <a:pt x="251" y="242"/>
                </a:cubicBezTo>
                <a:cubicBezTo>
                  <a:pt x="239" y="146"/>
                  <a:pt x="251" y="51"/>
                  <a:pt x="215" y="27"/>
                </a:cubicBezTo>
                <a:cubicBezTo>
                  <a:pt x="197" y="9"/>
                  <a:pt x="158" y="0"/>
                  <a:pt x="12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986795" y="1733043"/>
            <a:ext cx="20918" cy="16414"/>
          </a:xfrm>
          <a:custGeom>
            <a:rect b="b" l="l" r="r" t="t"/>
            <a:pathLst>
              <a:path extrusionOk="0" h="215" w="274">
                <a:moveTo>
                  <a:pt x="0" y="1"/>
                </a:moveTo>
                <a:cubicBezTo>
                  <a:pt x="24" y="60"/>
                  <a:pt x="24" y="143"/>
                  <a:pt x="60" y="179"/>
                </a:cubicBezTo>
                <a:cubicBezTo>
                  <a:pt x="83" y="215"/>
                  <a:pt x="167" y="203"/>
                  <a:pt x="238" y="215"/>
                </a:cubicBezTo>
                <a:cubicBezTo>
                  <a:pt x="238" y="108"/>
                  <a:pt x="262" y="60"/>
                  <a:pt x="27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1935734" y="901366"/>
            <a:ext cx="16414" cy="21910"/>
          </a:xfrm>
          <a:custGeom>
            <a:rect b="b" l="l" r="r" t="t"/>
            <a:pathLst>
              <a:path extrusionOk="0" h="287" w="215">
                <a:moveTo>
                  <a:pt x="0" y="0"/>
                </a:moveTo>
                <a:lnTo>
                  <a:pt x="0" y="286"/>
                </a:lnTo>
                <a:cubicBezTo>
                  <a:pt x="60" y="274"/>
                  <a:pt x="119" y="274"/>
                  <a:pt x="131" y="238"/>
                </a:cubicBezTo>
                <a:cubicBezTo>
                  <a:pt x="167" y="179"/>
                  <a:pt x="179" y="108"/>
                  <a:pt x="215" y="48"/>
                </a:cubicBezTo>
                <a:cubicBezTo>
                  <a:pt x="155" y="36"/>
                  <a:pt x="72" y="24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1771216" y="1139478"/>
            <a:ext cx="21834" cy="19162"/>
          </a:xfrm>
          <a:custGeom>
            <a:rect b="b" l="l" r="r" t="t"/>
            <a:pathLst>
              <a:path extrusionOk="0" h="251" w="286">
                <a:moveTo>
                  <a:pt x="286" y="1"/>
                </a:moveTo>
                <a:lnTo>
                  <a:pt x="286" y="1"/>
                </a:lnTo>
                <a:cubicBezTo>
                  <a:pt x="226" y="13"/>
                  <a:pt x="167" y="13"/>
                  <a:pt x="107" y="36"/>
                </a:cubicBezTo>
                <a:cubicBezTo>
                  <a:pt x="0" y="96"/>
                  <a:pt x="60" y="156"/>
                  <a:pt x="107" y="239"/>
                </a:cubicBezTo>
                <a:cubicBezTo>
                  <a:pt x="143" y="239"/>
                  <a:pt x="238" y="251"/>
                  <a:pt x="238" y="251"/>
                </a:cubicBezTo>
                <a:cubicBezTo>
                  <a:pt x="262" y="179"/>
                  <a:pt x="262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1065810" y="1344840"/>
            <a:ext cx="22826" cy="20154"/>
          </a:xfrm>
          <a:custGeom>
            <a:rect b="b" l="l" r="r" t="t"/>
            <a:pathLst>
              <a:path extrusionOk="0" h="264" w="299">
                <a:moveTo>
                  <a:pt x="188" y="0"/>
                </a:moveTo>
                <a:cubicBezTo>
                  <a:pt x="149" y="0"/>
                  <a:pt x="101" y="15"/>
                  <a:pt x="57" y="15"/>
                </a:cubicBezTo>
                <a:cubicBezTo>
                  <a:pt x="50" y="15"/>
                  <a:pt x="43" y="14"/>
                  <a:pt x="37" y="13"/>
                </a:cubicBezTo>
                <a:cubicBezTo>
                  <a:pt x="25" y="13"/>
                  <a:pt x="13" y="25"/>
                  <a:pt x="1" y="61"/>
                </a:cubicBezTo>
                <a:cubicBezTo>
                  <a:pt x="37" y="133"/>
                  <a:pt x="72" y="192"/>
                  <a:pt x="120" y="264"/>
                </a:cubicBezTo>
                <a:cubicBezTo>
                  <a:pt x="180" y="204"/>
                  <a:pt x="299" y="133"/>
                  <a:pt x="275" y="85"/>
                </a:cubicBezTo>
                <a:cubicBezTo>
                  <a:pt x="263" y="17"/>
                  <a:pt x="230" y="0"/>
                  <a:pt x="1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1816640" y="1394921"/>
            <a:ext cx="18246" cy="17330"/>
          </a:xfrm>
          <a:custGeom>
            <a:rect b="b" l="l" r="r" t="t"/>
            <a:pathLst>
              <a:path extrusionOk="0" h="227" w="239">
                <a:moveTo>
                  <a:pt x="12" y="0"/>
                </a:moveTo>
                <a:cubicBezTo>
                  <a:pt x="12" y="60"/>
                  <a:pt x="1" y="143"/>
                  <a:pt x="24" y="191"/>
                </a:cubicBezTo>
                <a:cubicBezTo>
                  <a:pt x="60" y="227"/>
                  <a:pt x="143" y="203"/>
                  <a:pt x="203" y="227"/>
                </a:cubicBezTo>
                <a:cubicBezTo>
                  <a:pt x="227" y="227"/>
                  <a:pt x="239" y="203"/>
                  <a:pt x="239" y="179"/>
                </a:cubicBezTo>
                <a:cubicBezTo>
                  <a:pt x="227" y="131"/>
                  <a:pt x="227" y="60"/>
                  <a:pt x="191" y="24"/>
                </a:cubicBezTo>
                <a:cubicBezTo>
                  <a:pt x="143" y="0"/>
                  <a:pt x="72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1566694" y="831359"/>
            <a:ext cx="18246" cy="19162"/>
          </a:xfrm>
          <a:custGeom>
            <a:rect b="b" l="l" r="r" t="t"/>
            <a:pathLst>
              <a:path extrusionOk="0" h="251" w="239">
                <a:moveTo>
                  <a:pt x="24" y="1"/>
                </a:moveTo>
                <a:cubicBezTo>
                  <a:pt x="24" y="84"/>
                  <a:pt x="0" y="191"/>
                  <a:pt x="24" y="203"/>
                </a:cubicBezTo>
                <a:cubicBezTo>
                  <a:pt x="72" y="251"/>
                  <a:pt x="167" y="239"/>
                  <a:pt x="238" y="251"/>
                </a:cubicBezTo>
                <a:cubicBezTo>
                  <a:pt x="227" y="179"/>
                  <a:pt x="203" y="84"/>
                  <a:pt x="179" y="12"/>
                </a:cubicBezTo>
                <a:cubicBezTo>
                  <a:pt x="167" y="1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976654" y="1859696"/>
            <a:ext cx="23666" cy="19773"/>
          </a:xfrm>
          <a:custGeom>
            <a:rect b="b" l="l" r="r" t="t"/>
            <a:pathLst>
              <a:path extrusionOk="0" h="259" w="310">
                <a:moveTo>
                  <a:pt x="199" y="0"/>
                </a:moveTo>
                <a:cubicBezTo>
                  <a:pt x="140" y="0"/>
                  <a:pt x="87" y="70"/>
                  <a:pt x="20" y="70"/>
                </a:cubicBezTo>
                <a:cubicBezTo>
                  <a:pt x="14" y="70"/>
                  <a:pt x="7" y="69"/>
                  <a:pt x="0" y="68"/>
                </a:cubicBezTo>
                <a:lnTo>
                  <a:pt x="0" y="68"/>
                </a:lnTo>
                <a:cubicBezTo>
                  <a:pt x="30" y="167"/>
                  <a:pt x="117" y="258"/>
                  <a:pt x="180" y="258"/>
                </a:cubicBezTo>
                <a:cubicBezTo>
                  <a:pt x="193" y="258"/>
                  <a:pt x="204" y="254"/>
                  <a:pt x="214" y="247"/>
                </a:cubicBezTo>
                <a:cubicBezTo>
                  <a:pt x="274" y="211"/>
                  <a:pt x="310" y="104"/>
                  <a:pt x="286" y="56"/>
                </a:cubicBezTo>
                <a:cubicBezTo>
                  <a:pt x="255" y="14"/>
                  <a:pt x="226" y="0"/>
                  <a:pt x="19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1180400" y="1012215"/>
            <a:ext cx="21834" cy="20994"/>
          </a:xfrm>
          <a:custGeom>
            <a:rect b="b" l="l" r="r" t="t"/>
            <a:pathLst>
              <a:path extrusionOk="0" h="275" w="286">
                <a:moveTo>
                  <a:pt x="60" y="1"/>
                </a:moveTo>
                <a:cubicBezTo>
                  <a:pt x="48" y="13"/>
                  <a:pt x="12" y="25"/>
                  <a:pt x="0" y="60"/>
                </a:cubicBezTo>
                <a:cubicBezTo>
                  <a:pt x="12" y="132"/>
                  <a:pt x="48" y="203"/>
                  <a:pt x="72" y="275"/>
                </a:cubicBezTo>
                <a:cubicBezTo>
                  <a:pt x="143" y="215"/>
                  <a:pt x="203" y="168"/>
                  <a:pt x="286" y="120"/>
                </a:cubicBezTo>
                <a:cubicBezTo>
                  <a:pt x="203" y="72"/>
                  <a:pt x="131" y="37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1602117" y="1141311"/>
            <a:ext cx="20994" cy="16414"/>
          </a:xfrm>
          <a:custGeom>
            <a:rect b="b" l="l" r="r" t="t"/>
            <a:pathLst>
              <a:path extrusionOk="0" h="215" w="275">
                <a:moveTo>
                  <a:pt x="24" y="1"/>
                </a:moveTo>
                <a:cubicBezTo>
                  <a:pt x="24" y="72"/>
                  <a:pt x="13" y="132"/>
                  <a:pt x="1" y="215"/>
                </a:cubicBezTo>
                <a:cubicBezTo>
                  <a:pt x="84" y="191"/>
                  <a:pt x="155" y="191"/>
                  <a:pt x="274" y="179"/>
                </a:cubicBezTo>
                <a:cubicBezTo>
                  <a:pt x="251" y="108"/>
                  <a:pt x="251" y="60"/>
                  <a:pt x="203" y="48"/>
                </a:cubicBezTo>
                <a:cubicBezTo>
                  <a:pt x="155" y="12"/>
                  <a:pt x="84" y="12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1645785" y="900449"/>
            <a:ext cx="19162" cy="17330"/>
          </a:xfrm>
          <a:custGeom>
            <a:rect b="b" l="l" r="r" t="t"/>
            <a:pathLst>
              <a:path extrusionOk="0" h="227" w="251">
                <a:moveTo>
                  <a:pt x="60" y="0"/>
                </a:moveTo>
                <a:cubicBezTo>
                  <a:pt x="48" y="72"/>
                  <a:pt x="12" y="155"/>
                  <a:pt x="0" y="227"/>
                </a:cubicBezTo>
                <a:lnTo>
                  <a:pt x="250" y="227"/>
                </a:lnTo>
                <a:lnTo>
                  <a:pt x="167" y="0"/>
                </a:lnTo>
                <a:cubicBezTo>
                  <a:pt x="155" y="6"/>
                  <a:pt x="140" y="9"/>
                  <a:pt x="122" y="9"/>
                </a:cubicBezTo>
                <a:cubicBezTo>
                  <a:pt x="104" y="9"/>
                  <a:pt x="83" y="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807695" y="1408281"/>
            <a:ext cx="24659" cy="15879"/>
          </a:xfrm>
          <a:custGeom>
            <a:rect b="b" l="l" r="r" t="t"/>
            <a:pathLst>
              <a:path extrusionOk="0" h="208" w="323">
                <a:moveTo>
                  <a:pt x="157" y="1"/>
                </a:moveTo>
                <a:cubicBezTo>
                  <a:pt x="147" y="1"/>
                  <a:pt x="139" y="2"/>
                  <a:pt x="132" y="4"/>
                </a:cubicBezTo>
                <a:cubicBezTo>
                  <a:pt x="72" y="40"/>
                  <a:pt x="1" y="135"/>
                  <a:pt x="84" y="195"/>
                </a:cubicBezTo>
                <a:cubicBezTo>
                  <a:pt x="96" y="203"/>
                  <a:pt x="111" y="207"/>
                  <a:pt x="129" y="207"/>
                </a:cubicBezTo>
                <a:cubicBezTo>
                  <a:pt x="183" y="207"/>
                  <a:pt x="257" y="174"/>
                  <a:pt x="310" y="147"/>
                </a:cubicBezTo>
                <a:cubicBezTo>
                  <a:pt x="322" y="147"/>
                  <a:pt x="322" y="87"/>
                  <a:pt x="322" y="16"/>
                </a:cubicBezTo>
                <a:cubicBezTo>
                  <a:pt x="255" y="16"/>
                  <a:pt x="196" y="1"/>
                  <a:pt x="1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979466" y="1042218"/>
            <a:ext cx="19162" cy="20994"/>
          </a:xfrm>
          <a:custGeom>
            <a:rect b="b" l="l" r="r" t="t"/>
            <a:pathLst>
              <a:path extrusionOk="0" h="275" w="251">
                <a:moveTo>
                  <a:pt x="179" y="1"/>
                </a:moveTo>
                <a:cubicBezTo>
                  <a:pt x="120" y="37"/>
                  <a:pt x="60" y="84"/>
                  <a:pt x="1" y="120"/>
                </a:cubicBezTo>
                <a:cubicBezTo>
                  <a:pt x="1" y="156"/>
                  <a:pt x="1" y="168"/>
                  <a:pt x="13" y="179"/>
                </a:cubicBezTo>
                <a:cubicBezTo>
                  <a:pt x="72" y="215"/>
                  <a:pt x="144" y="239"/>
                  <a:pt x="215" y="275"/>
                </a:cubicBezTo>
                <a:cubicBezTo>
                  <a:pt x="239" y="215"/>
                  <a:pt x="251" y="168"/>
                  <a:pt x="251" y="108"/>
                </a:cubicBezTo>
                <a:cubicBezTo>
                  <a:pt x="239" y="84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1494856" y="1507603"/>
            <a:ext cx="22826" cy="19162"/>
          </a:xfrm>
          <a:custGeom>
            <a:rect b="b" l="l" r="r" t="t"/>
            <a:pathLst>
              <a:path extrusionOk="0" h="251" w="299">
                <a:moveTo>
                  <a:pt x="1" y="1"/>
                </a:moveTo>
                <a:lnTo>
                  <a:pt x="1" y="1"/>
                </a:lnTo>
                <a:cubicBezTo>
                  <a:pt x="13" y="72"/>
                  <a:pt x="48" y="156"/>
                  <a:pt x="60" y="251"/>
                </a:cubicBezTo>
                <a:cubicBezTo>
                  <a:pt x="239" y="144"/>
                  <a:pt x="298" y="60"/>
                  <a:pt x="239" y="37"/>
                </a:cubicBezTo>
                <a:cubicBezTo>
                  <a:pt x="179" y="1"/>
                  <a:pt x="84" y="1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755718" y="1561272"/>
            <a:ext cx="24659" cy="20078"/>
          </a:xfrm>
          <a:custGeom>
            <a:rect b="b" l="l" r="r" t="t"/>
            <a:pathLst>
              <a:path extrusionOk="0" h="263" w="323">
                <a:moveTo>
                  <a:pt x="198" y="1"/>
                </a:moveTo>
                <a:cubicBezTo>
                  <a:pt x="151" y="1"/>
                  <a:pt x="65" y="39"/>
                  <a:pt x="1" y="48"/>
                </a:cubicBezTo>
                <a:cubicBezTo>
                  <a:pt x="48" y="131"/>
                  <a:pt x="96" y="191"/>
                  <a:pt x="144" y="262"/>
                </a:cubicBezTo>
                <a:cubicBezTo>
                  <a:pt x="156" y="250"/>
                  <a:pt x="167" y="250"/>
                  <a:pt x="191" y="226"/>
                </a:cubicBezTo>
                <a:cubicBezTo>
                  <a:pt x="227" y="155"/>
                  <a:pt x="322" y="84"/>
                  <a:pt x="227" y="12"/>
                </a:cubicBezTo>
                <a:cubicBezTo>
                  <a:pt x="222" y="4"/>
                  <a:pt x="211" y="1"/>
                  <a:pt x="1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2275" y="726846"/>
            <a:ext cx="19162" cy="21910"/>
          </a:xfrm>
          <a:custGeom>
            <a:rect b="b" l="l" r="r" t="t"/>
            <a:pathLst>
              <a:path extrusionOk="0" h="287" w="251">
                <a:moveTo>
                  <a:pt x="24" y="0"/>
                </a:moveTo>
                <a:cubicBezTo>
                  <a:pt x="12" y="72"/>
                  <a:pt x="12" y="167"/>
                  <a:pt x="0" y="238"/>
                </a:cubicBezTo>
                <a:cubicBezTo>
                  <a:pt x="12" y="250"/>
                  <a:pt x="36" y="262"/>
                  <a:pt x="72" y="286"/>
                </a:cubicBezTo>
                <a:cubicBezTo>
                  <a:pt x="131" y="238"/>
                  <a:pt x="191" y="179"/>
                  <a:pt x="250" y="131"/>
                </a:cubicBezTo>
                <a:lnTo>
                  <a:pt x="2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775860" y="1348352"/>
            <a:ext cx="22826" cy="17406"/>
          </a:xfrm>
          <a:custGeom>
            <a:rect b="b" l="l" r="r" t="t"/>
            <a:pathLst>
              <a:path extrusionOk="0" h="228" w="299">
                <a:moveTo>
                  <a:pt x="113" y="0"/>
                </a:moveTo>
                <a:cubicBezTo>
                  <a:pt x="15" y="0"/>
                  <a:pt x="23" y="108"/>
                  <a:pt x="1" y="206"/>
                </a:cubicBezTo>
                <a:cubicBezTo>
                  <a:pt x="46" y="219"/>
                  <a:pt x="90" y="228"/>
                  <a:pt x="130" y="228"/>
                </a:cubicBezTo>
                <a:cubicBezTo>
                  <a:pt x="196" y="228"/>
                  <a:pt x="254" y="205"/>
                  <a:pt x="299" y="146"/>
                </a:cubicBezTo>
                <a:cubicBezTo>
                  <a:pt x="299" y="134"/>
                  <a:pt x="203" y="3"/>
                  <a:pt x="144" y="3"/>
                </a:cubicBezTo>
                <a:cubicBezTo>
                  <a:pt x="132" y="1"/>
                  <a:pt x="12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1350339" y="1293462"/>
            <a:ext cx="20078" cy="15192"/>
          </a:xfrm>
          <a:custGeom>
            <a:rect b="b" l="l" r="r" t="t"/>
            <a:pathLst>
              <a:path extrusionOk="0" h="199" w="263">
                <a:moveTo>
                  <a:pt x="125" y="0"/>
                </a:moveTo>
                <a:cubicBezTo>
                  <a:pt x="97" y="0"/>
                  <a:pt x="75" y="4"/>
                  <a:pt x="60" y="20"/>
                </a:cubicBezTo>
                <a:cubicBezTo>
                  <a:pt x="24" y="67"/>
                  <a:pt x="24" y="139"/>
                  <a:pt x="1" y="198"/>
                </a:cubicBezTo>
                <a:cubicBezTo>
                  <a:pt x="96" y="198"/>
                  <a:pt x="167" y="186"/>
                  <a:pt x="239" y="163"/>
                </a:cubicBezTo>
                <a:cubicBezTo>
                  <a:pt x="263" y="163"/>
                  <a:pt x="263" y="91"/>
                  <a:pt x="263" y="8"/>
                </a:cubicBezTo>
                <a:cubicBezTo>
                  <a:pt x="208" y="8"/>
                  <a:pt x="161" y="0"/>
                  <a:pt x="1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1099477" y="773186"/>
            <a:ext cx="21910" cy="18246"/>
          </a:xfrm>
          <a:custGeom>
            <a:rect b="b" l="l" r="r" t="t"/>
            <a:pathLst>
              <a:path extrusionOk="0" h="239" w="287">
                <a:moveTo>
                  <a:pt x="215" y="1"/>
                </a:moveTo>
                <a:cubicBezTo>
                  <a:pt x="167" y="12"/>
                  <a:pt x="108" y="12"/>
                  <a:pt x="72" y="48"/>
                </a:cubicBezTo>
                <a:cubicBezTo>
                  <a:pt x="36" y="72"/>
                  <a:pt x="12" y="155"/>
                  <a:pt x="0" y="191"/>
                </a:cubicBezTo>
                <a:cubicBezTo>
                  <a:pt x="72" y="215"/>
                  <a:pt x="167" y="227"/>
                  <a:pt x="239" y="239"/>
                </a:cubicBezTo>
                <a:cubicBezTo>
                  <a:pt x="251" y="227"/>
                  <a:pt x="274" y="227"/>
                  <a:pt x="286" y="215"/>
                </a:cubicBezTo>
                <a:cubicBezTo>
                  <a:pt x="251" y="132"/>
                  <a:pt x="239" y="72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1721212" y="1333084"/>
            <a:ext cx="20078" cy="20078"/>
          </a:xfrm>
          <a:custGeom>
            <a:rect b="b" l="l" r="r" t="t"/>
            <a:pathLst>
              <a:path extrusionOk="0" h="263" w="263">
                <a:moveTo>
                  <a:pt x="72" y="1"/>
                </a:moveTo>
                <a:cubicBezTo>
                  <a:pt x="60" y="84"/>
                  <a:pt x="24" y="144"/>
                  <a:pt x="0" y="215"/>
                </a:cubicBezTo>
                <a:cubicBezTo>
                  <a:pt x="48" y="227"/>
                  <a:pt x="72" y="263"/>
                  <a:pt x="119" y="263"/>
                </a:cubicBezTo>
                <a:cubicBezTo>
                  <a:pt x="167" y="263"/>
                  <a:pt x="227" y="227"/>
                  <a:pt x="262" y="203"/>
                </a:cubicBezTo>
                <a:lnTo>
                  <a:pt x="131" y="25"/>
                </a:lnTo>
                <a:cubicBezTo>
                  <a:pt x="119" y="25"/>
                  <a:pt x="84" y="25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1218571" y="1481188"/>
            <a:ext cx="20078" cy="19238"/>
          </a:xfrm>
          <a:custGeom>
            <a:rect b="b" l="l" r="r" t="t"/>
            <a:pathLst>
              <a:path extrusionOk="0" h="252" w="263">
                <a:moveTo>
                  <a:pt x="143" y="0"/>
                </a:moveTo>
                <a:cubicBezTo>
                  <a:pt x="103" y="0"/>
                  <a:pt x="64" y="27"/>
                  <a:pt x="36" y="61"/>
                </a:cubicBezTo>
                <a:cubicBezTo>
                  <a:pt x="0" y="85"/>
                  <a:pt x="24" y="168"/>
                  <a:pt x="24" y="252"/>
                </a:cubicBezTo>
                <a:cubicBezTo>
                  <a:pt x="107" y="228"/>
                  <a:pt x="179" y="240"/>
                  <a:pt x="226" y="204"/>
                </a:cubicBezTo>
                <a:cubicBezTo>
                  <a:pt x="262" y="180"/>
                  <a:pt x="262" y="85"/>
                  <a:pt x="226" y="49"/>
                </a:cubicBezTo>
                <a:cubicBezTo>
                  <a:pt x="201" y="14"/>
                  <a:pt x="172" y="0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036723" y="939537"/>
            <a:ext cx="13742" cy="18246"/>
          </a:xfrm>
          <a:custGeom>
            <a:rect b="b" l="l" r="r" t="t"/>
            <a:pathLst>
              <a:path extrusionOk="0" h="239" w="180">
                <a:moveTo>
                  <a:pt x="180" y="0"/>
                </a:moveTo>
                <a:cubicBezTo>
                  <a:pt x="144" y="24"/>
                  <a:pt x="60" y="24"/>
                  <a:pt x="37" y="60"/>
                </a:cubicBezTo>
                <a:cubicBezTo>
                  <a:pt x="1" y="84"/>
                  <a:pt x="25" y="143"/>
                  <a:pt x="1" y="215"/>
                </a:cubicBezTo>
                <a:cubicBezTo>
                  <a:pt x="96" y="239"/>
                  <a:pt x="144" y="239"/>
                  <a:pt x="180" y="239"/>
                </a:cubicBezTo>
                <a:lnTo>
                  <a:pt x="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964045" y="903198"/>
            <a:ext cx="18246" cy="20078"/>
          </a:xfrm>
          <a:custGeom>
            <a:rect b="b" l="l" r="r" t="t"/>
            <a:pathLst>
              <a:path extrusionOk="0" h="263" w="239">
                <a:moveTo>
                  <a:pt x="179" y="0"/>
                </a:moveTo>
                <a:cubicBezTo>
                  <a:pt x="120" y="36"/>
                  <a:pt x="60" y="95"/>
                  <a:pt x="0" y="143"/>
                </a:cubicBezTo>
                <a:lnTo>
                  <a:pt x="0" y="191"/>
                </a:lnTo>
                <a:cubicBezTo>
                  <a:pt x="84" y="214"/>
                  <a:pt x="143" y="226"/>
                  <a:pt x="215" y="262"/>
                </a:cubicBezTo>
                <a:cubicBezTo>
                  <a:pt x="227" y="214"/>
                  <a:pt x="239" y="155"/>
                  <a:pt x="239" y="107"/>
                </a:cubicBezTo>
                <a:cubicBezTo>
                  <a:pt x="239" y="72"/>
                  <a:pt x="215" y="36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1394007" y="975876"/>
            <a:ext cx="18246" cy="16948"/>
          </a:xfrm>
          <a:custGeom>
            <a:rect b="b" l="l" r="r" t="t"/>
            <a:pathLst>
              <a:path extrusionOk="0" h="222" w="239">
                <a:moveTo>
                  <a:pt x="24" y="1"/>
                </a:moveTo>
                <a:cubicBezTo>
                  <a:pt x="12" y="13"/>
                  <a:pt x="0" y="24"/>
                  <a:pt x="0" y="36"/>
                </a:cubicBezTo>
                <a:cubicBezTo>
                  <a:pt x="24" y="96"/>
                  <a:pt x="24" y="155"/>
                  <a:pt x="72" y="203"/>
                </a:cubicBezTo>
                <a:cubicBezTo>
                  <a:pt x="76" y="217"/>
                  <a:pt x="94" y="222"/>
                  <a:pt x="114" y="222"/>
                </a:cubicBezTo>
                <a:cubicBezTo>
                  <a:pt x="145" y="222"/>
                  <a:pt x="183" y="210"/>
                  <a:pt x="191" y="203"/>
                </a:cubicBezTo>
                <a:cubicBezTo>
                  <a:pt x="226" y="155"/>
                  <a:pt x="238" y="72"/>
                  <a:pt x="203" y="60"/>
                </a:cubicBezTo>
                <a:cubicBezTo>
                  <a:pt x="167" y="13"/>
                  <a:pt x="83" y="13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334001" y="1518520"/>
            <a:ext cx="24582" cy="12826"/>
          </a:xfrm>
          <a:custGeom>
            <a:rect b="b" l="l" r="r" t="t"/>
            <a:pathLst>
              <a:path extrusionOk="0" h="168" w="322">
                <a:moveTo>
                  <a:pt x="84" y="1"/>
                </a:moveTo>
                <a:cubicBezTo>
                  <a:pt x="60" y="1"/>
                  <a:pt x="0" y="36"/>
                  <a:pt x="0" y="60"/>
                </a:cubicBezTo>
                <a:cubicBezTo>
                  <a:pt x="0" y="96"/>
                  <a:pt x="24" y="167"/>
                  <a:pt x="36" y="167"/>
                </a:cubicBezTo>
                <a:cubicBezTo>
                  <a:pt x="131" y="155"/>
                  <a:pt x="238" y="120"/>
                  <a:pt x="322" y="108"/>
                </a:cubicBezTo>
                <a:cubicBezTo>
                  <a:pt x="310" y="96"/>
                  <a:pt x="310" y="72"/>
                  <a:pt x="322" y="72"/>
                </a:cubicBezTo>
                <a:cubicBezTo>
                  <a:pt x="238" y="48"/>
                  <a:pt x="155" y="13"/>
                  <a:pt x="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775860" y="785325"/>
            <a:ext cx="17406" cy="15192"/>
          </a:xfrm>
          <a:custGeom>
            <a:rect b="b" l="l" r="r" t="t"/>
            <a:pathLst>
              <a:path extrusionOk="0" h="199" w="228">
                <a:moveTo>
                  <a:pt x="93" y="0"/>
                </a:moveTo>
                <a:cubicBezTo>
                  <a:pt x="68" y="0"/>
                  <a:pt x="44" y="3"/>
                  <a:pt x="25" y="8"/>
                </a:cubicBezTo>
                <a:cubicBezTo>
                  <a:pt x="1" y="20"/>
                  <a:pt x="1" y="127"/>
                  <a:pt x="13" y="139"/>
                </a:cubicBezTo>
                <a:cubicBezTo>
                  <a:pt x="60" y="187"/>
                  <a:pt x="132" y="187"/>
                  <a:pt x="227" y="199"/>
                </a:cubicBezTo>
                <a:cubicBezTo>
                  <a:pt x="203" y="115"/>
                  <a:pt x="227" y="56"/>
                  <a:pt x="191" y="20"/>
                </a:cubicBezTo>
                <a:cubicBezTo>
                  <a:pt x="163" y="6"/>
                  <a:pt x="127" y="0"/>
                  <a:pt x="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484855" y="1107720"/>
            <a:ext cx="13742" cy="15498"/>
          </a:xfrm>
          <a:custGeom>
            <a:rect b="b" l="l" r="r" t="t"/>
            <a:pathLst>
              <a:path extrusionOk="0" h="203" w="180">
                <a:moveTo>
                  <a:pt x="25" y="0"/>
                </a:moveTo>
                <a:cubicBezTo>
                  <a:pt x="13" y="72"/>
                  <a:pt x="13" y="131"/>
                  <a:pt x="1" y="202"/>
                </a:cubicBezTo>
                <a:cubicBezTo>
                  <a:pt x="144" y="202"/>
                  <a:pt x="179" y="131"/>
                  <a:pt x="167" y="60"/>
                </a:cubicBezTo>
                <a:cubicBezTo>
                  <a:pt x="167" y="24"/>
                  <a:pt x="72" y="12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1888478" y="587750"/>
            <a:ext cx="11833" cy="12826"/>
          </a:xfrm>
          <a:custGeom>
            <a:rect b="b" l="l" r="r" t="t"/>
            <a:pathLst>
              <a:path extrusionOk="0" h="168" w="155">
                <a:moveTo>
                  <a:pt x="0" y="1"/>
                </a:moveTo>
                <a:cubicBezTo>
                  <a:pt x="0" y="60"/>
                  <a:pt x="0" y="120"/>
                  <a:pt x="24" y="155"/>
                </a:cubicBezTo>
                <a:cubicBezTo>
                  <a:pt x="60" y="167"/>
                  <a:pt x="95" y="167"/>
                  <a:pt x="143" y="167"/>
                </a:cubicBezTo>
                <a:cubicBezTo>
                  <a:pt x="143" y="120"/>
                  <a:pt x="155" y="60"/>
                  <a:pt x="143" y="36"/>
                </a:cubicBezTo>
                <a:cubicBezTo>
                  <a:pt x="131" y="1"/>
                  <a:pt x="60" y="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172155" y="922283"/>
            <a:ext cx="12826" cy="12673"/>
          </a:xfrm>
          <a:custGeom>
            <a:rect b="b" l="l" r="r" t="t"/>
            <a:pathLst>
              <a:path extrusionOk="0" h="166" w="168">
                <a:moveTo>
                  <a:pt x="1" y="0"/>
                </a:moveTo>
                <a:cubicBezTo>
                  <a:pt x="13" y="72"/>
                  <a:pt x="13" y="119"/>
                  <a:pt x="37" y="143"/>
                </a:cubicBezTo>
                <a:cubicBezTo>
                  <a:pt x="47" y="159"/>
                  <a:pt x="73" y="166"/>
                  <a:pt x="97" y="166"/>
                </a:cubicBezTo>
                <a:cubicBezTo>
                  <a:pt x="127" y="166"/>
                  <a:pt x="156" y="156"/>
                  <a:pt x="156" y="143"/>
                </a:cubicBezTo>
                <a:cubicBezTo>
                  <a:pt x="168" y="107"/>
                  <a:pt x="168" y="48"/>
                  <a:pt x="156" y="12"/>
                </a:cubicBezTo>
                <a:cubicBezTo>
                  <a:pt x="132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617615" y="1412480"/>
            <a:ext cx="12749" cy="13436"/>
          </a:xfrm>
          <a:custGeom>
            <a:rect b="b" l="l" r="r" t="t"/>
            <a:pathLst>
              <a:path extrusionOk="0" h="176" w="167">
                <a:moveTo>
                  <a:pt x="63" y="1"/>
                </a:moveTo>
                <a:cubicBezTo>
                  <a:pt x="45" y="1"/>
                  <a:pt x="27" y="5"/>
                  <a:pt x="12" y="20"/>
                </a:cubicBezTo>
                <a:cubicBezTo>
                  <a:pt x="0" y="56"/>
                  <a:pt x="0" y="116"/>
                  <a:pt x="0" y="175"/>
                </a:cubicBezTo>
                <a:cubicBezTo>
                  <a:pt x="71" y="175"/>
                  <a:pt x="131" y="175"/>
                  <a:pt x="131" y="140"/>
                </a:cubicBezTo>
                <a:cubicBezTo>
                  <a:pt x="167" y="116"/>
                  <a:pt x="131" y="44"/>
                  <a:pt x="131" y="9"/>
                </a:cubicBezTo>
                <a:cubicBezTo>
                  <a:pt x="111" y="9"/>
                  <a:pt x="86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1123143" y="1259108"/>
            <a:ext cx="12749" cy="12291"/>
          </a:xfrm>
          <a:custGeom>
            <a:rect b="b" l="l" r="r" t="t"/>
            <a:pathLst>
              <a:path extrusionOk="0" h="161" w="167">
                <a:moveTo>
                  <a:pt x="84" y="0"/>
                </a:moveTo>
                <a:cubicBezTo>
                  <a:pt x="71" y="0"/>
                  <a:pt x="60" y="1"/>
                  <a:pt x="48" y="5"/>
                </a:cubicBezTo>
                <a:cubicBezTo>
                  <a:pt x="24" y="41"/>
                  <a:pt x="24" y="77"/>
                  <a:pt x="0" y="160"/>
                </a:cubicBezTo>
                <a:cubicBezTo>
                  <a:pt x="83" y="160"/>
                  <a:pt x="143" y="160"/>
                  <a:pt x="155" y="136"/>
                </a:cubicBezTo>
                <a:cubicBezTo>
                  <a:pt x="167" y="113"/>
                  <a:pt x="167" y="53"/>
                  <a:pt x="167" y="5"/>
                </a:cubicBezTo>
                <a:cubicBezTo>
                  <a:pt x="135" y="5"/>
                  <a:pt x="109" y="0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1807555" y="1324533"/>
            <a:ext cx="12826" cy="13207"/>
          </a:xfrm>
          <a:custGeom>
            <a:rect b="b" l="l" r="r" t="t"/>
            <a:pathLst>
              <a:path extrusionOk="0" h="173" w="168">
                <a:moveTo>
                  <a:pt x="81" y="1"/>
                </a:moveTo>
                <a:cubicBezTo>
                  <a:pt x="58" y="1"/>
                  <a:pt x="35" y="7"/>
                  <a:pt x="24" y="18"/>
                </a:cubicBezTo>
                <a:cubicBezTo>
                  <a:pt x="0" y="41"/>
                  <a:pt x="12" y="101"/>
                  <a:pt x="0" y="172"/>
                </a:cubicBezTo>
                <a:cubicBezTo>
                  <a:pt x="36" y="166"/>
                  <a:pt x="69" y="166"/>
                  <a:pt x="94" y="166"/>
                </a:cubicBezTo>
                <a:cubicBezTo>
                  <a:pt x="120" y="166"/>
                  <a:pt x="137" y="166"/>
                  <a:pt x="143" y="160"/>
                </a:cubicBezTo>
                <a:cubicBezTo>
                  <a:pt x="167" y="113"/>
                  <a:pt x="167" y="53"/>
                  <a:pt x="143" y="29"/>
                </a:cubicBezTo>
                <a:cubicBezTo>
                  <a:pt x="137" y="10"/>
                  <a:pt x="109" y="1"/>
                  <a:pt x="8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113982" y="1752129"/>
            <a:ext cx="13742" cy="13589"/>
          </a:xfrm>
          <a:custGeom>
            <a:rect b="b" l="l" r="r" t="t"/>
            <a:pathLst>
              <a:path extrusionOk="0" h="178" w="180">
                <a:moveTo>
                  <a:pt x="156" y="1"/>
                </a:moveTo>
                <a:cubicBezTo>
                  <a:pt x="108" y="24"/>
                  <a:pt x="49" y="24"/>
                  <a:pt x="25" y="48"/>
                </a:cubicBezTo>
                <a:cubicBezTo>
                  <a:pt x="1" y="48"/>
                  <a:pt x="25" y="120"/>
                  <a:pt x="37" y="155"/>
                </a:cubicBezTo>
                <a:cubicBezTo>
                  <a:pt x="45" y="164"/>
                  <a:pt x="76" y="177"/>
                  <a:pt x="98" y="177"/>
                </a:cubicBezTo>
                <a:cubicBezTo>
                  <a:pt x="108" y="177"/>
                  <a:pt x="116" y="175"/>
                  <a:pt x="120" y="167"/>
                </a:cubicBezTo>
                <a:cubicBezTo>
                  <a:pt x="156" y="132"/>
                  <a:pt x="168" y="84"/>
                  <a:pt x="180" y="36"/>
                </a:cubicBezTo>
                <a:lnTo>
                  <a:pt x="156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380342" y="933888"/>
            <a:ext cx="12826" cy="15727"/>
          </a:xfrm>
          <a:custGeom>
            <a:rect b="b" l="l" r="r" t="t"/>
            <a:pathLst>
              <a:path extrusionOk="0" h="206" w="168">
                <a:moveTo>
                  <a:pt x="41" y="1"/>
                </a:moveTo>
                <a:cubicBezTo>
                  <a:pt x="35" y="1"/>
                  <a:pt x="29" y="1"/>
                  <a:pt x="24" y="3"/>
                </a:cubicBezTo>
                <a:cubicBezTo>
                  <a:pt x="12" y="3"/>
                  <a:pt x="12" y="74"/>
                  <a:pt x="1" y="110"/>
                </a:cubicBezTo>
                <a:cubicBezTo>
                  <a:pt x="1" y="146"/>
                  <a:pt x="12" y="170"/>
                  <a:pt x="12" y="205"/>
                </a:cubicBezTo>
                <a:cubicBezTo>
                  <a:pt x="60" y="182"/>
                  <a:pt x="108" y="170"/>
                  <a:pt x="131" y="146"/>
                </a:cubicBezTo>
                <a:cubicBezTo>
                  <a:pt x="167" y="110"/>
                  <a:pt x="143" y="63"/>
                  <a:pt x="167" y="27"/>
                </a:cubicBezTo>
                <a:cubicBezTo>
                  <a:pt x="126" y="27"/>
                  <a:pt x="77" y="1"/>
                  <a:pt x="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1306747" y="841895"/>
            <a:ext cx="13665" cy="12291"/>
          </a:xfrm>
          <a:custGeom>
            <a:rect b="b" l="l" r="r" t="t"/>
            <a:pathLst>
              <a:path extrusionOk="0" h="161" w="179">
                <a:moveTo>
                  <a:pt x="57" y="1"/>
                </a:moveTo>
                <a:cubicBezTo>
                  <a:pt x="45" y="1"/>
                  <a:pt x="33" y="2"/>
                  <a:pt x="24" y="5"/>
                </a:cubicBezTo>
                <a:cubicBezTo>
                  <a:pt x="12" y="17"/>
                  <a:pt x="0" y="113"/>
                  <a:pt x="12" y="125"/>
                </a:cubicBezTo>
                <a:cubicBezTo>
                  <a:pt x="36" y="148"/>
                  <a:pt x="95" y="148"/>
                  <a:pt x="155" y="160"/>
                </a:cubicBezTo>
                <a:cubicBezTo>
                  <a:pt x="155" y="101"/>
                  <a:pt x="179" y="41"/>
                  <a:pt x="143" y="29"/>
                </a:cubicBezTo>
                <a:cubicBezTo>
                  <a:pt x="126" y="12"/>
                  <a:pt x="89" y="1"/>
                  <a:pt x="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1632120" y="1071304"/>
            <a:ext cx="12826" cy="11604"/>
          </a:xfrm>
          <a:custGeom>
            <a:rect b="b" l="l" r="r" t="t"/>
            <a:pathLst>
              <a:path extrusionOk="0" h="152" w="168">
                <a:moveTo>
                  <a:pt x="167" y="1"/>
                </a:moveTo>
                <a:lnTo>
                  <a:pt x="167" y="1"/>
                </a:lnTo>
                <a:cubicBezTo>
                  <a:pt x="96" y="13"/>
                  <a:pt x="48" y="1"/>
                  <a:pt x="24" y="25"/>
                </a:cubicBezTo>
                <a:cubicBezTo>
                  <a:pt x="1" y="37"/>
                  <a:pt x="1" y="120"/>
                  <a:pt x="24" y="132"/>
                </a:cubicBezTo>
                <a:cubicBezTo>
                  <a:pt x="31" y="146"/>
                  <a:pt x="55" y="152"/>
                  <a:pt x="78" y="152"/>
                </a:cubicBezTo>
                <a:cubicBezTo>
                  <a:pt x="94" y="152"/>
                  <a:pt x="110" y="149"/>
                  <a:pt x="120" y="144"/>
                </a:cubicBezTo>
                <a:cubicBezTo>
                  <a:pt x="155" y="120"/>
                  <a:pt x="155" y="72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585004" y="1017712"/>
            <a:ext cx="14658" cy="14581"/>
          </a:xfrm>
          <a:custGeom>
            <a:rect b="b" l="l" r="r" t="t"/>
            <a:pathLst>
              <a:path extrusionOk="0" h="191" w="192">
                <a:moveTo>
                  <a:pt x="120" y="0"/>
                </a:moveTo>
                <a:cubicBezTo>
                  <a:pt x="72" y="12"/>
                  <a:pt x="48" y="48"/>
                  <a:pt x="1" y="72"/>
                </a:cubicBezTo>
                <a:cubicBezTo>
                  <a:pt x="24" y="119"/>
                  <a:pt x="72" y="143"/>
                  <a:pt x="120" y="191"/>
                </a:cubicBezTo>
                <a:cubicBezTo>
                  <a:pt x="132" y="179"/>
                  <a:pt x="167" y="167"/>
                  <a:pt x="191" y="143"/>
                </a:cubicBezTo>
                <a:cubicBezTo>
                  <a:pt x="179" y="108"/>
                  <a:pt x="143" y="48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1843894" y="1298577"/>
            <a:ext cx="13742" cy="11909"/>
          </a:xfrm>
          <a:custGeom>
            <a:rect b="b" l="l" r="r" t="t"/>
            <a:pathLst>
              <a:path extrusionOk="0" h="156" w="180">
                <a:moveTo>
                  <a:pt x="13" y="0"/>
                </a:moveTo>
                <a:cubicBezTo>
                  <a:pt x="13" y="36"/>
                  <a:pt x="1" y="84"/>
                  <a:pt x="13" y="119"/>
                </a:cubicBezTo>
                <a:cubicBezTo>
                  <a:pt x="36" y="143"/>
                  <a:pt x="108" y="143"/>
                  <a:pt x="179" y="155"/>
                </a:cubicBezTo>
                <a:cubicBezTo>
                  <a:pt x="167" y="84"/>
                  <a:pt x="179" y="24"/>
                  <a:pt x="144" y="12"/>
                </a:cubicBezTo>
                <a:cubicBezTo>
                  <a:pt x="120" y="0"/>
                  <a:pt x="60" y="0"/>
                  <a:pt x="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68657" y="1558142"/>
            <a:ext cx="11909" cy="11375"/>
          </a:xfrm>
          <a:custGeom>
            <a:rect b="b" l="l" r="r" t="t"/>
            <a:pathLst>
              <a:path extrusionOk="0" h="149" w="156">
                <a:moveTo>
                  <a:pt x="58" y="0"/>
                </a:moveTo>
                <a:cubicBezTo>
                  <a:pt x="44" y="0"/>
                  <a:pt x="32" y="2"/>
                  <a:pt x="24" y="6"/>
                </a:cubicBezTo>
                <a:cubicBezTo>
                  <a:pt x="1" y="17"/>
                  <a:pt x="24" y="77"/>
                  <a:pt x="1" y="148"/>
                </a:cubicBezTo>
                <a:cubicBezTo>
                  <a:pt x="60" y="137"/>
                  <a:pt x="120" y="148"/>
                  <a:pt x="143" y="125"/>
                </a:cubicBezTo>
                <a:cubicBezTo>
                  <a:pt x="155" y="89"/>
                  <a:pt x="155" y="53"/>
                  <a:pt x="155" y="6"/>
                </a:cubicBezTo>
                <a:cubicBezTo>
                  <a:pt x="124" y="6"/>
                  <a:pt x="87" y="0"/>
                  <a:pt x="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1926650" y="800670"/>
            <a:ext cx="10993" cy="12597"/>
          </a:xfrm>
          <a:custGeom>
            <a:rect b="b" l="l" r="r" t="t"/>
            <a:pathLst>
              <a:path extrusionOk="0" h="165" w="144">
                <a:moveTo>
                  <a:pt x="76" y="1"/>
                </a:moveTo>
                <a:cubicBezTo>
                  <a:pt x="54" y="1"/>
                  <a:pt x="30" y="4"/>
                  <a:pt x="12" y="10"/>
                </a:cubicBezTo>
                <a:cubicBezTo>
                  <a:pt x="0" y="33"/>
                  <a:pt x="12" y="93"/>
                  <a:pt x="0" y="164"/>
                </a:cubicBezTo>
                <a:cubicBezTo>
                  <a:pt x="72" y="153"/>
                  <a:pt x="119" y="153"/>
                  <a:pt x="131" y="117"/>
                </a:cubicBezTo>
                <a:cubicBezTo>
                  <a:pt x="143" y="105"/>
                  <a:pt x="143" y="33"/>
                  <a:pt x="131" y="10"/>
                </a:cubicBezTo>
                <a:cubicBezTo>
                  <a:pt x="119" y="4"/>
                  <a:pt x="98" y="1"/>
                  <a:pt x="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1695713" y="930681"/>
            <a:ext cx="15574" cy="11680"/>
          </a:xfrm>
          <a:custGeom>
            <a:rect b="b" l="l" r="r" t="t"/>
            <a:pathLst>
              <a:path extrusionOk="0" h="153" w="204">
                <a:moveTo>
                  <a:pt x="113" y="0"/>
                </a:moveTo>
                <a:cubicBezTo>
                  <a:pt x="93" y="0"/>
                  <a:pt x="72" y="3"/>
                  <a:pt x="61" y="9"/>
                </a:cubicBezTo>
                <a:cubicBezTo>
                  <a:pt x="37" y="33"/>
                  <a:pt x="37" y="93"/>
                  <a:pt x="1" y="152"/>
                </a:cubicBezTo>
                <a:lnTo>
                  <a:pt x="203" y="152"/>
                </a:lnTo>
                <a:cubicBezTo>
                  <a:pt x="180" y="93"/>
                  <a:pt x="168" y="45"/>
                  <a:pt x="156" y="9"/>
                </a:cubicBezTo>
                <a:cubicBezTo>
                  <a:pt x="150" y="3"/>
                  <a:pt x="13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1070390" y="1032217"/>
            <a:ext cx="10993" cy="11909"/>
          </a:xfrm>
          <a:custGeom>
            <a:rect b="b" l="l" r="r" t="t"/>
            <a:pathLst>
              <a:path extrusionOk="0" h="156" w="144">
                <a:moveTo>
                  <a:pt x="143" y="1"/>
                </a:moveTo>
                <a:cubicBezTo>
                  <a:pt x="96" y="1"/>
                  <a:pt x="36" y="13"/>
                  <a:pt x="0" y="13"/>
                </a:cubicBezTo>
                <a:cubicBezTo>
                  <a:pt x="0" y="48"/>
                  <a:pt x="0" y="108"/>
                  <a:pt x="12" y="120"/>
                </a:cubicBezTo>
                <a:cubicBezTo>
                  <a:pt x="24" y="132"/>
                  <a:pt x="84" y="132"/>
                  <a:pt x="143" y="156"/>
                </a:cubicBezTo>
                <a:lnTo>
                  <a:pt x="14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98511" y="489573"/>
            <a:ext cx="13742" cy="11909"/>
          </a:xfrm>
          <a:custGeom>
            <a:rect b="b" l="l" r="r" t="t"/>
            <a:pathLst>
              <a:path extrusionOk="0" h="156" w="180">
                <a:moveTo>
                  <a:pt x="24" y="1"/>
                </a:moveTo>
                <a:cubicBezTo>
                  <a:pt x="13" y="37"/>
                  <a:pt x="13" y="84"/>
                  <a:pt x="1" y="156"/>
                </a:cubicBezTo>
                <a:cubicBezTo>
                  <a:pt x="60" y="144"/>
                  <a:pt x="120" y="144"/>
                  <a:pt x="144" y="132"/>
                </a:cubicBezTo>
                <a:cubicBezTo>
                  <a:pt x="167" y="120"/>
                  <a:pt x="179" y="37"/>
                  <a:pt x="167" y="25"/>
                </a:cubicBezTo>
                <a:cubicBezTo>
                  <a:pt x="120" y="1"/>
                  <a:pt x="72" y="13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1623035" y="1468516"/>
            <a:ext cx="16414" cy="12826"/>
          </a:xfrm>
          <a:custGeom>
            <a:rect b="b" l="l" r="r" t="t"/>
            <a:pathLst>
              <a:path extrusionOk="0" h="168" w="215">
                <a:moveTo>
                  <a:pt x="179" y="1"/>
                </a:moveTo>
                <a:cubicBezTo>
                  <a:pt x="120" y="13"/>
                  <a:pt x="60" y="48"/>
                  <a:pt x="0" y="60"/>
                </a:cubicBezTo>
                <a:cubicBezTo>
                  <a:pt x="24" y="96"/>
                  <a:pt x="48" y="132"/>
                  <a:pt x="60" y="168"/>
                </a:cubicBezTo>
                <a:cubicBezTo>
                  <a:pt x="108" y="132"/>
                  <a:pt x="167" y="108"/>
                  <a:pt x="215" y="72"/>
                </a:cubicBezTo>
                <a:cubicBezTo>
                  <a:pt x="203" y="48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449432" y="1337511"/>
            <a:ext cx="12826" cy="12978"/>
          </a:xfrm>
          <a:custGeom>
            <a:rect b="b" l="l" r="r" t="t"/>
            <a:pathLst>
              <a:path extrusionOk="0" h="170" w="168">
                <a:moveTo>
                  <a:pt x="62" y="0"/>
                </a:moveTo>
                <a:cubicBezTo>
                  <a:pt x="45" y="0"/>
                  <a:pt x="27" y="2"/>
                  <a:pt x="12" y="2"/>
                </a:cubicBezTo>
                <a:cubicBezTo>
                  <a:pt x="12" y="50"/>
                  <a:pt x="0" y="109"/>
                  <a:pt x="12" y="157"/>
                </a:cubicBezTo>
                <a:cubicBezTo>
                  <a:pt x="12" y="169"/>
                  <a:pt x="96" y="169"/>
                  <a:pt x="167" y="169"/>
                </a:cubicBezTo>
                <a:cubicBezTo>
                  <a:pt x="131" y="98"/>
                  <a:pt x="131" y="50"/>
                  <a:pt x="119" y="26"/>
                </a:cubicBezTo>
                <a:cubicBezTo>
                  <a:pt x="112" y="5"/>
                  <a:pt x="88" y="0"/>
                  <a:pt x="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876785" y="864568"/>
            <a:ext cx="13742" cy="12291"/>
          </a:xfrm>
          <a:custGeom>
            <a:rect b="b" l="l" r="r" t="t"/>
            <a:pathLst>
              <a:path extrusionOk="0" h="161" w="180">
                <a:moveTo>
                  <a:pt x="113" y="1"/>
                </a:moveTo>
                <a:cubicBezTo>
                  <a:pt x="81" y="1"/>
                  <a:pt x="44" y="6"/>
                  <a:pt x="12" y="6"/>
                </a:cubicBezTo>
                <a:cubicBezTo>
                  <a:pt x="12" y="54"/>
                  <a:pt x="0" y="101"/>
                  <a:pt x="36" y="125"/>
                </a:cubicBezTo>
                <a:cubicBezTo>
                  <a:pt x="60" y="161"/>
                  <a:pt x="108" y="149"/>
                  <a:pt x="179" y="161"/>
                </a:cubicBezTo>
                <a:cubicBezTo>
                  <a:pt x="179" y="89"/>
                  <a:pt x="179" y="30"/>
                  <a:pt x="155" y="6"/>
                </a:cubicBezTo>
                <a:cubicBezTo>
                  <a:pt x="143" y="2"/>
                  <a:pt x="129" y="1"/>
                  <a:pt x="1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1058557" y="1203148"/>
            <a:ext cx="12826" cy="12368"/>
          </a:xfrm>
          <a:custGeom>
            <a:rect b="b" l="l" r="r" t="t"/>
            <a:pathLst>
              <a:path extrusionOk="0" h="162" w="168">
                <a:moveTo>
                  <a:pt x="1" y="0"/>
                </a:moveTo>
                <a:cubicBezTo>
                  <a:pt x="1" y="72"/>
                  <a:pt x="1" y="119"/>
                  <a:pt x="36" y="143"/>
                </a:cubicBezTo>
                <a:cubicBezTo>
                  <a:pt x="46" y="157"/>
                  <a:pt x="61" y="162"/>
                  <a:pt x="77" y="162"/>
                </a:cubicBezTo>
                <a:cubicBezTo>
                  <a:pt x="103" y="162"/>
                  <a:pt x="134" y="150"/>
                  <a:pt x="155" y="143"/>
                </a:cubicBezTo>
                <a:cubicBezTo>
                  <a:pt x="167" y="119"/>
                  <a:pt x="167" y="36"/>
                  <a:pt x="155" y="24"/>
                </a:cubicBezTo>
                <a:cubicBezTo>
                  <a:pt x="120" y="0"/>
                  <a:pt x="72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"/>
          <p:cNvSpPr/>
          <p:nvPr/>
        </p:nvSpPr>
        <p:spPr>
          <a:xfrm>
            <a:off x="2248358" y="1187651"/>
            <a:ext cx="10077" cy="11909"/>
          </a:xfrm>
          <a:custGeom>
            <a:rect b="b" l="l" r="r" t="t"/>
            <a:pathLst>
              <a:path extrusionOk="0" h="156" w="132">
                <a:moveTo>
                  <a:pt x="1" y="1"/>
                </a:moveTo>
                <a:lnTo>
                  <a:pt x="1" y="156"/>
                </a:lnTo>
                <a:lnTo>
                  <a:pt x="132" y="156"/>
                </a:lnTo>
                <a:cubicBezTo>
                  <a:pt x="132" y="108"/>
                  <a:pt x="132" y="60"/>
                  <a:pt x="120" y="37"/>
                </a:cubicBezTo>
                <a:cubicBezTo>
                  <a:pt x="108" y="25"/>
                  <a:pt x="61" y="25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1626699" y="957096"/>
            <a:ext cx="11833" cy="11604"/>
          </a:xfrm>
          <a:custGeom>
            <a:rect b="b" l="l" r="r" t="t"/>
            <a:pathLst>
              <a:path extrusionOk="0" h="152" w="155">
                <a:moveTo>
                  <a:pt x="85" y="1"/>
                </a:moveTo>
                <a:cubicBezTo>
                  <a:pt x="58" y="1"/>
                  <a:pt x="27" y="9"/>
                  <a:pt x="0" y="9"/>
                </a:cubicBezTo>
                <a:cubicBezTo>
                  <a:pt x="0" y="44"/>
                  <a:pt x="0" y="92"/>
                  <a:pt x="12" y="128"/>
                </a:cubicBezTo>
                <a:cubicBezTo>
                  <a:pt x="36" y="151"/>
                  <a:pt x="95" y="140"/>
                  <a:pt x="155" y="151"/>
                </a:cubicBezTo>
                <a:cubicBezTo>
                  <a:pt x="131" y="92"/>
                  <a:pt x="155" y="32"/>
                  <a:pt x="131" y="20"/>
                </a:cubicBezTo>
                <a:cubicBezTo>
                  <a:pt x="121" y="5"/>
                  <a:pt x="104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"/>
          <p:cNvSpPr/>
          <p:nvPr/>
        </p:nvSpPr>
        <p:spPr>
          <a:xfrm>
            <a:off x="1595781" y="709135"/>
            <a:ext cx="12749" cy="12291"/>
          </a:xfrm>
          <a:custGeom>
            <a:rect b="b" l="l" r="r" t="t"/>
            <a:pathLst>
              <a:path extrusionOk="0" h="161" w="167">
                <a:moveTo>
                  <a:pt x="67" y="1"/>
                </a:moveTo>
                <a:cubicBezTo>
                  <a:pt x="55" y="1"/>
                  <a:pt x="44" y="2"/>
                  <a:pt x="36" y="6"/>
                </a:cubicBezTo>
                <a:cubicBezTo>
                  <a:pt x="0" y="42"/>
                  <a:pt x="12" y="78"/>
                  <a:pt x="0" y="161"/>
                </a:cubicBezTo>
                <a:cubicBezTo>
                  <a:pt x="84" y="137"/>
                  <a:pt x="143" y="161"/>
                  <a:pt x="155" y="125"/>
                </a:cubicBezTo>
                <a:cubicBezTo>
                  <a:pt x="167" y="101"/>
                  <a:pt x="155" y="54"/>
                  <a:pt x="155" y="6"/>
                </a:cubicBezTo>
                <a:cubicBezTo>
                  <a:pt x="123" y="6"/>
                  <a:pt x="92" y="1"/>
                  <a:pt x="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1517606" y="745245"/>
            <a:ext cx="13665" cy="12597"/>
          </a:xfrm>
          <a:custGeom>
            <a:rect b="b" l="l" r="r" t="t"/>
            <a:pathLst>
              <a:path extrusionOk="0" h="165" w="179">
                <a:moveTo>
                  <a:pt x="97" y="0"/>
                </a:moveTo>
                <a:cubicBezTo>
                  <a:pt x="75" y="0"/>
                  <a:pt x="54" y="3"/>
                  <a:pt x="48" y="9"/>
                </a:cubicBezTo>
                <a:cubicBezTo>
                  <a:pt x="12" y="45"/>
                  <a:pt x="12" y="81"/>
                  <a:pt x="0" y="164"/>
                </a:cubicBezTo>
                <a:cubicBezTo>
                  <a:pt x="72" y="140"/>
                  <a:pt x="131" y="164"/>
                  <a:pt x="155" y="128"/>
                </a:cubicBezTo>
                <a:cubicBezTo>
                  <a:pt x="179" y="105"/>
                  <a:pt x="167" y="45"/>
                  <a:pt x="155" y="9"/>
                </a:cubicBezTo>
                <a:cubicBezTo>
                  <a:pt x="143" y="3"/>
                  <a:pt x="119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1153069" y="1917182"/>
            <a:ext cx="12826" cy="13207"/>
          </a:xfrm>
          <a:custGeom>
            <a:rect b="b" l="l" r="r" t="t"/>
            <a:pathLst>
              <a:path extrusionOk="0" h="173" w="168">
                <a:moveTo>
                  <a:pt x="98" y="0"/>
                </a:moveTo>
                <a:cubicBezTo>
                  <a:pt x="70" y="0"/>
                  <a:pt x="33" y="6"/>
                  <a:pt x="1" y="6"/>
                </a:cubicBezTo>
                <a:cubicBezTo>
                  <a:pt x="1" y="53"/>
                  <a:pt x="1" y="113"/>
                  <a:pt x="13" y="125"/>
                </a:cubicBezTo>
                <a:cubicBezTo>
                  <a:pt x="49" y="148"/>
                  <a:pt x="84" y="148"/>
                  <a:pt x="168" y="172"/>
                </a:cubicBezTo>
                <a:cubicBezTo>
                  <a:pt x="168" y="89"/>
                  <a:pt x="168" y="17"/>
                  <a:pt x="132" y="6"/>
                </a:cubicBezTo>
                <a:cubicBezTo>
                  <a:pt x="124" y="2"/>
                  <a:pt x="112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981298" y="1513329"/>
            <a:ext cx="12826" cy="13436"/>
          </a:xfrm>
          <a:custGeom>
            <a:rect b="b" l="l" r="r" t="t"/>
            <a:pathLst>
              <a:path extrusionOk="0" h="176" w="168">
                <a:moveTo>
                  <a:pt x="112" y="0"/>
                </a:moveTo>
                <a:cubicBezTo>
                  <a:pt x="90" y="0"/>
                  <a:pt x="66" y="3"/>
                  <a:pt x="60" y="9"/>
                </a:cubicBezTo>
                <a:cubicBezTo>
                  <a:pt x="36" y="57"/>
                  <a:pt x="36" y="104"/>
                  <a:pt x="1" y="176"/>
                </a:cubicBezTo>
                <a:cubicBezTo>
                  <a:pt x="72" y="164"/>
                  <a:pt x="132" y="176"/>
                  <a:pt x="155" y="128"/>
                </a:cubicBezTo>
                <a:cubicBezTo>
                  <a:pt x="167" y="104"/>
                  <a:pt x="167" y="57"/>
                  <a:pt x="155" y="9"/>
                </a:cubicBezTo>
                <a:cubicBezTo>
                  <a:pt x="155" y="3"/>
                  <a:pt x="135" y="0"/>
                  <a:pt x="1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"/>
          <p:cNvSpPr/>
          <p:nvPr/>
        </p:nvSpPr>
        <p:spPr>
          <a:xfrm>
            <a:off x="1861148" y="1092222"/>
            <a:ext cx="10993" cy="16414"/>
          </a:xfrm>
          <a:custGeom>
            <a:rect b="b" l="l" r="r" t="t"/>
            <a:pathLst>
              <a:path extrusionOk="0" h="215" w="144">
                <a:moveTo>
                  <a:pt x="25" y="1"/>
                </a:moveTo>
                <a:cubicBezTo>
                  <a:pt x="25" y="36"/>
                  <a:pt x="13" y="60"/>
                  <a:pt x="1" y="84"/>
                </a:cubicBezTo>
                <a:cubicBezTo>
                  <a:pt x="13" y="120"/>
                  <a:pt x="1" y="179"/>
                  <a:pt x="25" y="203"/>
                </a:cubicBezTo>
                <a:cubicBezTo>
                  <a:pt x="60" y="215"/>
                  <a:pt x="96" y="215"/>
                  <a:pt x="144" y="215"/>
                </a:cubicBezTo>
                <a:cubicBezTo>
                  <a:pt x="144" y="167"/>
                  <a:pt x="144" y="108"/>
                  <a:pt x="132" y="60"/>
                </a:cubicBezTo>
                <a:cubicBezTo>
                  <a:pt x="108" y="36"/>
                  <a:pt x="72" y="24"/>
                  <a:pt x="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"/>
          <p:cNvSpPr/>
          <p:nvPr/>
        </p:nvSpPr>
        <p:spPr>
          <a:xfrm>
            <a:off x="1911152" y="1413091"/>
            <a:ext cx="11909" cy="12368"/>
          </a:xfrm>
          <a:custGeom>
            <a:rect b="b" l="l" r="r" t="t"/>
            <a:pathLst>
              <a:path extrusionOk="0" h="162" w="156">
                <a:moveTo>
                  <a:pt x="1" y="1"/>
                </a:moveTo>
                <a:cubicBezTo>
                  <a:pt x="13" y="72"/>
                  <a:pt x="13" y="120"/>
                  <a:pt x="25" y="143"/>
                </a:cubicBezTo>
                <a:cubicBezTo>
                  <a:pt x="42" y="155"/>
                  <a:pt x="69" y="161"/>
                  <a:pt x="93" y="161"/>
                </a:cubicBezTo>
                <a:cubicBezTo>
                  <a:pt x="117" y="161"/>
                  <a:pt x="138" y="155"/>
                  <a:pt x="144" y="143"/>
                </a:cubicBezTo>
                <a:cubicBezTo>
                  <a:pt x="156" y="120"/>
                  <a:pt x="156" y="60"/>
                  <a:pt x="144" y="24"/>
                </a:cubicBezTo>
                <a:cubicBezTo>
                  <a:pt x="120" y="1"/>
                  <a:pt x="72" y="12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"/>
          <p:cNvSpPr/>
          <p:nvPr/>
        </p:nvSpPr>
        <p:spPr>
          <a:xfrm>
            <a:off x="961297" y="1378126"/>
            <a:ext cx="13742" cy="12291"/>
          </a:xfrm>
          <a:custGeom>
            <a:rect b="b" l="l" r="r" t="t"/>
            <a:pathLst>
              <a:path extrusionOk="0" h="161" w="180">
                <a:moveTo>
                  <a:pt x="75" y="1"/>
                </a:moveTo>
                <a:cubicBezTo>
                  <a:pt x="62" y="1"/>
                  <a:pt x="48" y="2"/>
                  <a:pt x="36" y="6"/>
                </a:cubicBezTo>
                <a:cubicBezTo>
                  <a:pt x="13" y="42"/>
                  <a:pt x="13" y="89"/>
                  <a:pt x="1" y="161"/>
                </a:cubicBezTo>
                <a:cubicBezTo>
                  <a:pt x="72" y="149"/>
                  <a:pt x="132" y="149"/>
                  <a:pt x="156" y="125"/>
                </a:cubicBezTo>
                <a:cubicBezTo>
                  <a:pt x="179" y="113"/>
                  <a:pt x="156" y="54"/>
                  <a:pt x="156" y="6"/>
                </a:cubicBezTo>
                <a:cubicBezTo>
                  <a:pt x="132" y="6"/>
                  <a:pt x="10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"/>
          <p:cNvSpPr/>
          <p:nvPr/>
        </p:nvSpPr>
        <p:spPr>
          <a:xfrm>
            <a:off x="2039331" y="951370"/>
            <a:ext cx="13742" cy="12215"/>
          </a:xfrm>
          <a:custGeom>
            <a:rect b="b" l="l" r="r" t="t"/>
            <a:pathLst>
              <a:path extrusionOk="0" h="160" w="180">
                <a:moveTo>
                  <a:pt x="12" y="0"/>
                </a:moveTo>
                <a:cubicBezTo>
                  <a:pt x="12" y="60"/>
                  <a:pt x="1" y="119"/>
                  <a:pt x="24" y="143"/>
                </a:cubicBezTo>
                <a:cubicBezTo>
                  <a:pt x="50" y="151"/>
                  <a:pt x="87" y="160"/>
                  <a:pt x="115" y="160"/>
                </a:cubicBezTo>
                <a:cubicBezTo>
                  <a:pt x="126" y="160"/>
                  <a:pt x="136" y="158"/>
                  <a:pt x="143" y="155"/>
                </a:cubicBezTo>
                <a:cubicBezTo>
                  <a:pt x="179" y="143"/>
                  <a:pt x="179" y="60"/>
                  <a:pt x="167" y="36"/>
                </a:cubicBezTo>
                <a:cubicBezTo>
                  <a:pt x="132" y="24"/>
                  <a:pt x="72" y="24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"/>
          <p:cNvSpPr/>
          <p:nvPr/>
        </p:nvSpPr>
        <p:spPr>
          <a:xfrm>
            <a:off x="1862064" y="855026"/>
            <a:ext cx="10993" cy="12291"/>
          </a:xfrm>
          <a:custGeom>
            <a:rect b="b" l="l" r="r" t="t"/>
            <a:pathLst>
              <a:path extrusionOk="0" h="161" w="144">
                <a:moveTo>
                  <a:pt x="1" y="0"/>
                </a:moveTo>
                <a:cubicBezTo>
                  <a:pt x="1" y="72"/>
                  <a:pt x="1" y="155"/>
                  <a:pt x="13" y="155"/>
                </a:cubicBezTo>
                <a:cubicBezTo>
                  <a:pt x="25" y="159"/>
                  <a:pt x="39" y="160"/>
                  <a:pt x="55" y="160"/>
                </a:cubicBezTo>
                <a:cubicBezTo>
                  <a:pt x="85" y="160"/>
                  <a:pt x="120" y="155"/>
                  <a:pt x="144" y="155"/>
                </a:cubicBezTo>
                <a:cubicBezTo>
                  <a:pt x="144" y="119"/>
                  <a:pt x="144" y="60"/>
                  <a:pt x="132" y="48"/>
                </a:cubicBezTo>
                <a:cubicBezTo>
                  <a:pt x="120" y="12"/>
                  <a:pt x="60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"/>
          <p:cNvSpPr/>
          <p:nvPr/>
        </p:nvSpPr>
        <p:spPr>
          <a:xfrm>
            <a:off x="885870" y="1750067"/>
            <a:ext cx="11909" cy="12138"/>
          </a:xfrm>
          <a:custGeom>
            <a:rect b="b" l="l" r="r" t="t"/>
            <a:pathLst>
              <a:path extrusionOk="0" h="159" w="156">
                <a:moveTo>
                  <a:pt x="98" y="0"/>
                </a:moveTo>
                <a:cubicBezTo>
                  <a:pt x="69" y="0"/>
                  <a:pt x="39" y="16"/>
                  <a:pt x="1" y="16"/>
                </a:cubicBezTo>
                <a:cubicBezTo>
                  <a:pt x="1" y="63"/>
                  <a:pt x="1" y="111"/>
                  <a:pt x="12" y="135"/>
                </a:cubicBezTo>
                <a:cubicBezTo>
                  <a:pt x="36" y="159"/>
                  <a:pt x="84" y="159"/>
                  <a:pt x="155" y="159"/>
                </a:cubicBezTo>
                <a:cubicBezTo>
                  <a:pt x="155" y="75"/>
                  <a:pt x="155" y="16"/>
                  <a:pt x="120" y="4"/>
                </a:cubicBezTo>
                <a:cubicBezTo>
                  <a:pt x="112" y="1"/>
                  <a:pt x="105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"/>
          <p:cNvSpPr/>
          <p:nvPr/>
        </p:nvSpPr>
        <p:spPr>
          <a:xfrm>
            <a:off x="1458516" y="1051761"/>
            <a:ext cx="12826" cy="12368"/>
          </a:xfrm>
          <a:custGeom>
            <a:rect b="b" l="l" r="r" t="t"/>
            <a:pathLst>
              <a:path extrusionOk="0" h="162" w="168">
                <a:moveTo>
                  <a:pt x="94" y="1"/>
                </a:moveTo>
                <a:cubicBezTo>
                  <a:pt x="75" y="1"/>
                  <a:pt x="54" y="7"/>
                  <a:pt x="48" y="19"/>
                </a:cubicBezTo>
                <a:cubicBezTo>
                  <a:pt x="12" y="43"/>
                  <a:pt x="12" y="90"/>
                  <a:pt x="0" y="162"/>
                </a:cubicBezTo>
                <a:cubicBezTo>
                  <a:pt x="60" y="150"/>
                  <a:pt x="120" y="150"/>
                  <a:pt x="143" y="114"/>
                </a:cubicBezTo>
                <a:cubicBezTo>
                  <a:pt x="167" y="102"/>
                  <a:pt x="143" y="43"/>
                  <a:pt x="131" y="19"/>
                </a:cubicBezTo>
                <a:cubicBezTo>
                  <a:pt x="131" y="7"/>
                  <a:pt x="114" y="1"/>
                  <a:pt x="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"/>
          <p:cNvSpPr/>
          <p:nvPr/>
        </p:nvSpPr>
        <p:spPr>
          <a:xfrm>
            <a:off x="1213075" y="1226127"/>
            <a:ext cx="12826" cy="10688"/>
          </a:xfrm>
          <a:custGeom>
            <a:rect b="b" l="l" r="r" t="t"/>
            <a:pathLst>
              <a:path extrusionOk="0" h="140" w="168">
                <a:moveTo>
                  <a:pt x="82" y="1"/>
                </a:moveTo>
                <a:cubicBezTo>
                  <a:pt x="57" y="1"/>
                  <a:pt x="27" y="7"/>
                  <a:pt x="13" y="21"/>
                </a:cubicBezTo>
                <a:cubicBezTo>
                  <a:pt x="1" y="56"/>
                  <a:pt x="1" y="116"/>
                  <a:pt x="13" y="128"/>
                </a:cubicBezTo>
                <a:cubicBezTo>
                  <a:pt x="31" y="134"/>
                  <a:pt x="51" y="134"/>
                  <a:pt x="77" y="134"/>
                </a:cubicBezTo>
                <a:cubicBezTo>
                  <a:pt x="102" y="134"/>
                  <a:pt x="132" y="134"/>
                  <a:pt x="167" y="140"/>
                </a:cubicBezTo>
                <a:cubicBezTo>
                  <a:pt x="156" y="68"/>
                  <a:pt x="156" y="21"/>
                  <a:pt x="120" y="9"/>
                </a:cubicBezTo>
                <a:cubicBezTo>
                  <a:pt x="115" y="4"/>
                  <a:pt x="100" y="1"/>
                  <a:pt x="8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"/>
          <p:cNvSpPr/>
          <p:nvPr/>
        </p:nvSpPr>
        <p:spPr>
          <a:xfrm>
            <a:off x="1749382" y="1243228"/>
            <a:ext cx="11909" cy="10841"/>
          </a:xfrm>
          <a:custGeom>
            <a:rect b="b" l="l" r="r" t="t"/>
            <a:pathLst>
              <a:path extrusionOk="0" h="142" w="156">
                <a:moveTo>
                  <a:pt x="87" y="0"/>
                </a:moveTo>
                <a:cubicBezTo>
                  <a:pt x="59" y="0"/>
                  <a:pt x="32" y="11"/>
                  <a:pt x="0" y="11"/>
                </a:cubicBezTo>
                <a:cubicBezTo>
                  <a:pt x="0" y="35"/>
                  <a:pt x="0" y="94"/>
                  <a:pt x="12" y="106"/>
                </a:cubicBezTo>
                <a:cubicBezTo>
                  <a:pt x="36" y="142"/>
                  <a:pt x="84" y="130"/>
                  <a:pt x="155" y="142"/>
                </a:cubicBezTo>
                <a:cubicBezTo>
                  <a:pt x="131" y="82"/>
                  <a:pt x="131" y="23"/>
                  <a:pt x="131" y="11"/>
                </a:cubicBezTo>
                <a:cubicBezTo>
                  <a:pt x="116" y="3"/>
                  <a:pt x="101" y="0"/>
                  <a:pt x="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"/>
          <p:cNvSpPr/>
          <p:nvPr/>
        </p:nvSpPr>
        <p:spPr>
          <a:xfrm>
            <a:off x="959464" y="661497"/>
            <a:ext cx="12826" cy="11757"/>
          </a:xfrm>
          <a:custGeom>
            <a:rect b="b" l="l" r="r" t="t"/>
            <a:pathLst>
              <a:path extrusionOk="0" h="154" w="168">
                <a:moveTo>
                  <a:pt x="101" y="1"/>
                </a:moveTo>
                <a:cubicBezTo>
                  <a:pt x="73" y="1"/>
                  <a:pt x="37" y="15"/>
                  <a:pt x="13" y="23"/>
                </a:cubicBezTo>
                <a:cubicBezTo>
                  <a:pt x="1" y="35"/>
                  <a:pt x="1" y="94"/>
                  <a:pt x="1" y="154"/>
                </a:cubicBezTo>
                <a:cubicBezTo>
                  <a:pt x="60" y="142"/>
                  <a:pt x="120" y="142"/>
                  <a:pt x="156" y="106"/>
                </a:cubicBezTo>
                <a:cubicBezTo>
                  <a:pt x="168" y="94"/>
                  <a:pt x="156" y="11"/>
                  <a:pt x="132" y="11"/>
                </a:cubicBezTo>
                <a:cubicBezTo>
                  <a:pt x="125" y="4"/>
                  <a:pt x="114" y="1"/>
                  <a:pt x="10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"/>
          <p:cNvSpPr/>
          <p:nvPr/>
        </p:nvSpPr>
        <p:spPr>
          <a:xfrm>
            <a:off x="2080251" y="1831754"/>
            <a:ext cx="10993" cy="10459"/>
          </a:xfrm>
          <a:custGeom>
            <a:rect b="b" l="l" r="r" t="t"/>
            <a:pathLst>
              <a:path extrusionOk="0" h="137" w="144">
                <a:moveTo>
                  <a:pt x="55" y="0"/>
                </a:moveTo>
                <a:cubicBezTo>
                  <a:pt x="42" y="0"/>
                  <a:pt x="31" y="2"/>
                  <a:pt x="24" y="5"/>
                </a:cubicBezTo>
                <a:cubicBezTo>
                  <a:pt x="12" y="17"/>
                  <a:pt x="12" y="77"/>
                  <a:pt x="0" y="136"/>
                </a:cubicBezTo>
                <a:cubicBezTo>
                  <a:pt x="24" y="132"/>
                  <a:pt x="45" y="131"/>
                  <a:pt x="63" y="131"/>
                </a:cubicBezTo>
                <a:cubicBezTo>
                  <a:pt x="100" y="131"/>
                  <a:pt x="123" y="136"/>
                  <a:pt x="131" y="136"/>
                </a:cubicBezTo>
                <a:cubicBezTo>
                  <a:pt x="143" y="112"/>
                  <a:pt x="143" y="53"/>
                  <a:pt x="131" y="17"/>
                </a:cubicBezTo>
                <a:cubicBezTo>
                  <a:pt x="123" y="9"/>
                  <a:pt x="85" y="0"/>
                  <a:pt x="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"/>
          <p:cNvSpPr/>
          <p:nvPr/>
        </p:nvSpPr>
        <p:spPr>
          <a:xfrm>
            <a:off x="2149341" y="1018246"/>
            <a:ext cx="12749" cy="12291"/>
          </a:xfrm>
          <a:custGeom>
            <a:rect b="b" l="l" r="r" t="t"/>
            <a:pathLst>
              <a:path extrusionOk="0" h="161" w="167">
                <a:moveTo>
                  <a:pt x="59" y="0"/>
                </a:moveTo>
                <a:cubicBezTo>
                  <a:pt x="48" y="0"/>
                  <a:pt x="39" y="2"/>
                  <a:pt x="36" y="5"/>
                </a:cubicBezTo>
                <a:cubicBezTo>
                  <a:pt x="0" y="41"/>
                  <a:pt x="12" y="77"/>
                  <a:pt x="0" y="160"/>
                </a:cubicBezTo>
                <a:cubicBezTo>
                  <a:pt x="60" y="136"/>
                  <a:pt x="119" y="136"/>
                  <a:pt x="155" y="124"/>
                </a:cubicBezTo>
                <a:cubicBezTo>
                  <a:pt x="167" y="112"/>
                  <a:pt x="167" y="41"/>
                  <a:pt x="155" y="17"/>
                </a:cubicBezTo>
                <a:cubicBezTo>
                  <a:pt x="130" y="9"/>
                  <a:pt x="87" y="0"/>
                  <a:pt x="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"/>
          <p:cNvSpPr/>
          <p:nvPr/>
        </p:nvSpPr>
        <p:spPr>
          <a:xfrm>
            <a:off x="2052997" y="1104972"/>
            <a:ext cx="12749" cy="11909"/>
          </a:xfrm>
          <a:custGeom>
            <a:rect b="b" l="l" r="r" t="t"/>
            <a:pathLst>
              <a:path extrusionOk="0" h="156" w="167">
                <a:moveTo>
                  <a:pt x="143" y="0"/>
                </a:moveTo>
                <a:cubicBezTo>
                  <a:pt x="107" y="0"/>
                  <a:pt x="60" y="0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1"/>
                  <a:pt x="119" y="155"/>
                  <a:pt x="131" y="119"/>
                </a:cubicBezTo>
                <a:cubicBezTo>
                  <a:pt x="167" y="96"/>
                  <a:pt x="143" y="48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"/>
          <p:cNvSpPr/>
          <p:nvPr/>
        </p:nvSpPr>
        <p:spPr>
          <a:xfrm>
            <a:off x="1325833" y="1657616"/>
            <a:ext cx="10077" cy="14047"/>
          </a:xfrm>
          <a:custGeom>
            <a:rect b="b" l="l" r="r" t="t"/>
            <a:pathLst>
              <a:path extrusionOk="0" h="184" w="132">
                <a:moveTo>
                  <a:pt x="48" y="0"/>
                </a:moveTo>
                <a:cubicBezTo>
                  <a:pt x="24" y="0"/>
                  <a:pt x="12" y="0"/>
                  <a:pt x="12" y="12"/>
                </a:cubicBezTo>
                <a:cubicBezTo>
                  <a:pt x="0" y="72"/>
                  <a:pt x="0" y="119"/>
                  <a:pt x="0" y="155"/>
                </a:cubicBezTo>
                <a:cubicBezTo>
                  <a:pt x="0" y="173"/>
                  <a:pt x="32" y="184"/>
                  <a:pt x="54" y="184"/>
                </a:cubicBezTo>
                <a:cubicBezTo>
                  <a:pt x="62" y="184"/>
                  <a:pt x="68" y="182"/>
                  <a:pt x="72" y="179"/>
                </a:cubicBezTo>
                <a:cubicBezTo>
                  <a:pt x="95" y="155"/>
                  <a:pt x="131" y="119"/>
                  <a:pt x="131" y="96"/>
                </a:cubicBezTo>
                <a:cubicBezTo>
                  <a:pt x="119" y="60"/>
                  <a:pt x="72" y="24"/>
                  <a:pt x="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"/>
          <p:cNvSpPr/>
          <p:nvPr/>
        </p:nvSpPr>
        <p:spPr>
          <a:xfrm>
            <a:off x="888618" y="1141311"/>
            <a:ext cx="11833" cy="11909"/>
          </a:xfrm>
          <a:custGeom>
            <a:rect b="b" l="l" r="r" t="t"/>
            <a:pathLst>
              <a:path extrusionOk="0" h="156" w="155">
                <a:moveTo>
                  <a:pt x="143" y="1"/>
                </a:moveTo>
                <a:cubicBezTo>
                  <a:pt x="95" y="1"/>
                  <a:pt x="60" y="1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2"/>
                  <a:pt x="131" y="155"/>
                  <a:pt x="143" y="120"/>
                </a:cubicBezTo>
                <a:cubicBezTo>
                  <a:pt x="155" y="108"/>
                  <a:pt x="143" y="48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"/>
          <p:cNvSpPr/>
          <p:nvPr/>
        </p:nvSpPr>
        <p:spPr>
          <a:xfrm>
            <a:off x="1921153" y="2093915"/>
            <a:ext cx="10993" cy="10459"/>
          </a:xfrm>
          <a:custGeom>
            <a:rect b="b" l="l" r="r" t="t"/>
            <a:pathLst>
              <a:path extrusionOk="0" h="137" w="144">
                <a:moveTo>
                  <a:pt x="1" y="0"/>
                </a:moveTo>
                <a:cubicBezTo>
                  <a:pt x="1" y="60"/>
                  <a:pt x="1" y="119"/>
                  <a:pt x="25" y="131"/>
                </a:cubicBezTo>
                <a:cubicBezTo>
                  <a:pt x="32" y="135"/>
                  <a:pt x="43" y="136"/>
                  <a:pt x="55" y="136"/>
                </a:cubicBezTo>
                <a:cubicBezTo>
                  <a:pt x="85" y="136"/>
                  <a:pt x="123" y="128"/>
                  <a:pt x="132" y="119"/>
                </a:cubicBezTo>
                <a:cubicBezTo>
                  <a:pt x="144" y="84"/>
                  <a:pt x="144" y="36"/>
                  <a:pt x="1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"/>
          <p:cNvSpPr/>
          <p:nvPr/>
        </p:nvSpPr>
        <p:spPr>
          <a:xfrm>
            <a:off x="1144901" y="1789613"/>
            <a:ext cx="12826" cy="11680"/>
          </a:xfrm>
          <a:custGeom>
            <a:rect b="b" l="l" r="r" t="t"/>
            <a:pathLst>
              <a:path extrusionOk="0" h="153" w="168">
                <a:moveTo>
                  <a:pt x="98" y="1"/>
                </a:moveTo>
                <a:cubicBezTo>
                  <a:pt x="75" y="1"/>
                  <a:pt x="54" y="4"/>
                  <a:pt x="48" y="10"/>
                </a:cubicBezTo>
                <a:cubicBezTo>
                  <a:pt x="13" y="33"/>
                  <a:pt x="13" y="81"/>
                  <a:pt x="1" y="153"/>
                </a:cubicBezTo>
                <a:cubicBezTo>
                  <a:pt x="60" y="141"/>
                  <a:pt x="120" y="153"/>
                  <a:pt x="156" y="129"/>
                </a:cubicBezTo>
                <a:cubicBezTo>
                  <a:pt x="167" y="93"/>
                  <a:pt x="167" y="33"/>
                  <a:pt x="156" y="10"/>
                </a:cubicBezTo>
                <a:cubicBezTo>
                  <a:pt x="144" y="4"/>
                  <a:pt x="120" y="1"/>
                  <a:pt x="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"/>
          <p:cNvSpPr/>
          <p:nvPr/>
        </p:nvSpPr>
        <p:spPr>
          <a:xfrm>
            <a:off x="993131" y="1413778"/>
            <a:ext cx="10993" cy="10306"/>
          </a:xfrm>
          <a:custGeom>
            <a:rect b="b" l="l" r="r" t="t"/>
            <a:pathLst>
              <a:path extrusionOk="0" h="135" w="144">
                <a:moveTo>
                  <a:pt x="75" y="0"/>
                </a:moveTo>
                <a:cubicBezTo>
                  <a:pt x="57" y="0"/>
                  <a:pt x="36" y="3"/>
                  <a:pt x="12" y="3"/>
                </a:cubicBezTo>
                <a:cubicBezTo>
                  <a:pt x="12" y="51"/>
                  <a:pt x="0" y="99"/>
                  <a:pt x="12" y="123"/>
                </a:cubicBezTo>
                <a:cubicBezTo>
                  <a:pt x="18" y="128"/>
                  <a:pt x="36" y="128"/>
                  <a:pt x="60" y="128"/>
                </a:cubicBezTo>
                <a:cubicBezTo>
                  <a:pt x="84" y="128"/>
                  <a:pt x="114" y="128"/>
                  <a:pt x="143" y="134"/>
                </a:cubicBezTo>
                <a:cubicBezTo>
                  <a:pt x="131" y="75"/>
                  <a:pt x="131" y="15"/>
                  <a:pt x="120" y="15"/>
                </a:cubicBezTo>
                <a:cubicBezTo>
                  <a:pt x="108" y="3"/>
                  <a:pt x="93" y="0"/>
                  <a:pt x="7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"/>
          <p:cNvSpPr/>
          <p:nvPr/>
        </p:nvSpPr>
        <p:spPr>
          <a:xfrm>
            <a:off x="625007" y="1278575"/>
            <a:ext cx="11909" cy="10993"/>
          </a:xfrm>
          <a:custGeom>
            <a:rect b="b" l="l" r="r" t="t"/>
            <a:pathLst>
              <a:path extrusionOk="0" h="144" w="156">
                <a:moveTo>
                  <a:pt x="0" y="0"/>
                </a:moveTo>
                <a:cubicBezTo>
                  <a:pt x="12" y="36"/>
                  <a:pt x="0" y="96"/>
                  <a:pt x="12" y="108"/>
                </a:cubicBezTo>
                <a:cubicBezTo>
                  <a:pt x="36" y="119"/>
                  <a:pt x="84" y="119"/>
                  <a:pt x="155" y="143"/>
                </a:cubicBezTo>
                <a:cubicBezTo>
                  <a:pt x="143" y="60"/>
                  <a:pt x="155" y="24"/>
                  <a:pt x="119" y="12"/>
                </a:cubicBezTo>
                <a:cubicBezTo>
                  <a:pt x="84" y="0"/>
                  <a:pt x="36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"/>
          <p:cNvSpPr/>
          <p:nvPr/>
        </p:nvSpPr>
        <p:spPr>
          <a:xfrm>
            <a:off x="1047640" y="1112988"/>
            <a:ext cx="10993" cy="11146"/>
          </a:xfrm>
          <a:custGeom>
            <a:rect b="b" l="l" r="r" t="t"/>
            <a:pathLst>
              <a:path extrusionOk="0" h="146" w="144">
                <a:moveTo>
                  <a:pt x="69" y="1"/>
                </a:moveTo>
                <a:cubicBezTo>
                  <a:pt x="41" y="1"/>
                  <a:pt x="13" y="8"/>
                  <a:pt x="13" y="14"/>
                </a:cubicBezTo>
                <a:cubicBezTo>
                  <a:pt x="1" y="38"/>
                  <a:pt x="1" y="98"/>
                  <a:pt x="13" y="133"/>
                </a:cubicBezTo>
                <a:cubicBezTo>
                  <a:pt x="25" y="145"/>
                  <a:pt x="84" y="145"/>
                  <a:pt x="144" y="145"/>
                </a:cubicBezTo>
                <a:cubicBezTo>
                  <a:pt x="132" y="74"/>
                  <a:pt x="132" y="26"/>
                  <a:pt x="120" y="14"/>
                </a:cubicBezTo>
                <a:cubicBezTo>
                  <a:pt x="110" y="4"/>
                  <a:pt x="89" y="1"/>
                  <a:pt x="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"/>
          <p:cNvSpPr/>
          <p:nvPr/>
        </p:nvSpPr>
        <p:spPr>
          <a:xfrm>
            <a:off x="1229488" y="1245213"/>
            <a:ext cx="10917" cy="12520"/>
          </a:xfrm>
          <a:custGeom>
            <a:rect b="b" l="l" r="r" t="t"/>
            <a:pathLst>
              <a:path extrusionOk="0" h="164" w="143">
                <a:moveTo>
                  <a:pt x="65" y="1"/>
                </a:moveTo>
                <a:cubicBezTo>
                  <a:pt x="46" y="1"/>
                  <a:pt x="29" y="4"/>
                  <a:pt x="24" y="9"/>
                </a:cubicBezTo>
                <a:cubicBezTo>
                  <a:pt x="0" y="45"/>
                  <a:pt x="0" y="92"/>
                  <a:pt x="12" y="128"/>
                </a:cubicBezTo>
                <a:cubicBezTo>
                  <a:pt x="12" y="140"/>
                  <a:pt x="72" y="140"/>
                  <a:pt x="131" y="164"/>
                </a:cubicBezTo>
                <a:cubicBezTo>
                  <a:pt x="131" y="80"/>
                  <a:pt x="143" y="21"/>
                  <a:pt x="131" y="21"/>
                </a:cubicBezTo>
                <a:cubicBezTo>
                  <a:pt x="124" y="7"/>
                  <a:pt x="93" y="1"/>
                  <a:pt x="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"/>
          <p:cNvSpPr/>
          <p:nvPr/>
        </p:nvSpPr>
        <p:spPr>
          <a:xfrm>
            <a:off x="827697" y="1217882"/>
            <a:ext cx="12826" cy="10764"/>
          </a:xfrm>
          <a:custGeom>
            <a:rect b="b" l="l" r="r" t="t"/>
            <a:pathLst>
              <a:path extrusionOk="0" h="141" w="168">
                <a:moveTo>
                  <a:pt x="85" y="1"/>
                </a:moveTo>
                <a:cubicBezTo>
                  <a:pt x="63" y="1"/>
                  <a:pt x="42" y="4"/>
                  <a:pt x="36" y="10"/>
                </a:cubicBezTo>
                <a:cubicBezTo>
                  <a:pt x="24" y="22"/>
                  <a:pt x="1" y="105"/>
                  <a:pt x="24" y="117"/>
                </a:cubicBezTo>
                <a:cubicBezTo>
                  <a:pt x="48" y="129"/>
                  <a:pt x="96" y="129"/>
                  <a:pt x="167" y="141"/>
                </a:cubicBezTo>
                <a:cubicBezTo>
                  <a:pt x="155" y="69"/>
                  <a:pt x="155" y="22"/>
                  <a:pt x="143" y="10"/>
                </a:cubicBezTo>
                <a:cubicBezTo>
                  <a:pt x="131" y="4"/>
                  <a:pt x="108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"/>
          <p:cNvSpPr/>
          <p:nvPr/>
        </p:nvSpPr>
        <p:spPr>
          <a:xfrm>
            <a:off x="1792974" y="728220"/>
            <a:ext cx="10077" cy="11528"/>
          </a:xfrm>
          <a:custGeom>
            <a:rect b="b" l="l" r="r" t="t"/>
            <a:pathLst>
              <a:path extrusionOk="0" h="151" w="132">
                <a:moveTo>
                  <a:pt x="60" y="1"/>
                </a:moveTo>
                <a:cubicBezTo>
                  <a:pt x="49" y="1"/>
                  <a:pt x="37" y="2"/>
                  <a:pt x="25" y="6"/>
                </a:cubicBezTo>
                <a:cubicBezTo>
                  <a:pt x="13" y="42"/>
                  <a:pt x="13" y="90"/>
                  <a:pt x="1" y="149"/>
                </a:cubicBezTo>
                <a:cubicBezTo>
                  <a:pt x="25" y="149"/>
                  <a:pt x="49" y="151"/>
                  <a:pt x="69" y="151"/>
                </a:cubicBezTo>
                <a:cubicBezTo>
                  <a:pt x="99" y="151"/>
                  <a:pt x="120" y="147"/>
                  <a:pt x="120" y="125"/>
                </a:cubicBezTo>
                <a:cubicBezTo>
                  <a:pt x="132" y="101"/>
                  <a:pt x="132" y="54"/>
                  <a:pt x="132" y="6"/>
                </a:cubicBezTo>
                <a:cubicBezTo>
                  <a:pt x="108" y="6"/>
                  <a:pt x="84" y="1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"/>
          <p:cNvSpPr/>
          <p:nvPr/>
        </p:nvSpPr>
        <p:spPr>
          <a:xfrm>
            <a:off x="670431" y="1317281"/>
            <a:ext cx="10077" cy="11375"/>
          </a:xfrm>
          <a:custGeom>
            <a:rect b="b" l="l" r="r" t="t"/>
            <a:pathLst>
              <a:path extrusionOk="0" h="149" w="132">
                <a:moveTo>
                  <a:pt x="50" y="0"/>
                </a:moveTo>
                <a:cubicBezTo>
                  <a:pt x="38" y="0"/>
                  <a:pt x="29" y="1"/>
                  <a:pt x="25" y="5"/>
                </a:cubicBezTo>
                <a:cubicBezTo>
                  <a:pt x="13" y="29"/>
                  <a:pt x="13" y="89"/>
                  <a:pt x="1" y="148"/>
                </a:cubicBezTo>
                <a:cubicBezTo>
                  <a:pt x="36" y="142"/>
                  <a:pt x="69" y="142"/>
                  <a:pt x="92" y="142"/>
                </a:cubicBezTo>
                <a:cubicBezTo>
                  <a:pt x="114" y="142"/>
                  <a:pt x="126" y="142"/>
                  <a:pt x="120" y="136"/>
                </a:cubicBezTo>
                <a:cubicBezTo>
                  <a:pt x="132" y="89"/>
                  <a:pt x="132" y="41"/>
                  <a:pt x="132" y="5"/>
                </a:cubicBezTo>
                <a:cubicBezTo>
                  <a:pt x="108" y="5"/>
                  <a:pt x="73" y="0"/>
                  <a:pt x="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"/>
          <p:cNvSpPr/>
          <p:nvPr/>
        </p:nvSpPr>
        <p:spPr>
          <a:xfrm>
            <a:off x="588668" y="817694"/>
            <a:ext cx="10993" cy="10993"/>
          </a:xfrm>
          <a:custGeom>
            <a:rect b="b" l="l" r="r" t="t"/>
            <a:pathLst>
              <a:path extrusionOk="0" h="144" w="144">
                <a:moveTo>
                  <a:pt x="143" y="1"/>
                </a:moveTo>
                <a:lnTo>
                  <a:pt x="143" y="1"/>
                </a:lnTo>
                <a:cubicBezTo>
                  <a:pt x="72" y="13"/>
                  <a:pt x="24" y="13"/>
                  <a:pt x="12" y="37"/>
                </a:cubicBezTo>
                <a:cubicBezTo>
                  <a:pt x="0" y="61"/>
                  <a:pt x="0" y="108"/>
                  <a:pt x="0" y="144"/>
                </a:cubicBezTo>
                <a:cubicBezTo>
                  <a:pt x="36" y="144"/>
                  <a:pt x="84" y="144"/>
                  <a:pt x="131" y="132"/>
                </a:cubicBezTo>
                <a:cubicBezTo>
                  <a:pt x="143" y="120"/>
                  <a:pt x="143" y="72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"/>
          <p:cNvSpPr/>
          <p:nvPr/>
        </p:nvSpPr>
        <p:spPr>
          <a:xfrm>
            <a:off x="1179484" y="710509"/>
            <a:ext cx="10993" cy="11070"/>
          </a:xfrm>
          <a:custGeom>
            <a:rect b="b" l="l" r="r" t="t"/>
            <a:pathLst>
              <a:path extrusionOk="0" h="145" w="144">
                <a:moveTo>
                  <a:pt x="0" y="0"/>
                </a:moveTo>
                <a:cubicBezTo>
                  <a:pt x="12" y="60"/>
                  <a:pt x="12" y="107"/>
                  <a:pt x="36" y="119"/>
                </a:cubicBezTo>
                <a:cubicBezTo>
                  <a:pt x="50" y="141"/>
                  <a:pt x="69" y="145"/>
                  <a:pt x="92" y="145"/>
                </a:cubicBezTo>
                <a:cubicBezTo>
                  <a:pt x="107" y="145"/>
                  <a:pt x="124" y="143"/>
                  <a:pt x="143" y="143"/>
                </a:cubicBezTo>
                <a:cubicBezTo>
                  <a:pt x="143" y="95"/>
                  <a:pt x="143" y="48"/>
                  <a:pt x="131" y="24"/>
                </a:cubicBezTo>
                <a:cubicBezTo>
                  <a:pt x="125" y="12"/>
                  <a:pt x="107" y="12"/>
                  <a:pt x="84" y="12"/>
                </a:cubicBezTo>
                <a:cubicBezTo>
                  <a:pt x="60" y="12"/>
                  <a:pt x="30" y="1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"/>
          <p:cNvSpPr/>
          <p:nvPr/>
        </p:nvSpPr>
        <p:spPr>
          <a:xfrm>
            <a:off x="1240329" y="1262238"/>
            <a:ext cx="11909" cy="10917"/>
          </a:xfrm>
          <a:custGeom>
            <a:rect b="b" l="l" r="r" t="t"/>
            <a:pathLst>
              <a:path extrusionOk="0" h="143" w="156">
                <a:moveTo>
                  <a:pt x="156" y="0"/>
                </a:moveTo>
                <a:lnTo>
                  <a:pt x="156" y="0"/>
                </a:lnTo>
                <a:cubicBezTo>
                  <a:pt x="96" y="12"/>
                  <a:pt x="37" y="12"/>
                  <a:pt x="13" y="24"/>
                </a:cubicBezTo>
                <a:cubicBezTo>
                  <a:pt x="1" y="60"/>
                  <a:pt x="13" y="95"/>
                  <a:pt x="13" y="143"/>
                </a:cubicBezTo>
                <a:cubicBezTo>
                  <a:pt x="49" y="143"/>
                  <a:pt x="108" y="143"/>
                  <a:pt x="120" y="131"/>
                </a:cubicBezTo>
                <a:cubicBezTo>
                  <a:pt x="156" y="95"/>
                  <a:pt x="132" y="6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"/>
          <p:cNvSpPr/>
          <p:nvPr/>
        </p:nvSpPr>
        <p:spPr>
          <a:xfrm>
            <a:off x="1593948" y="1535773"/>
            <a:ext cx="10993" cy="10764"/>
          </a:xfrm>
          <a:custGeom>
            <a:rect b="b" l="l" r="r" t="t"/>
            <a:pathLst>
              <a:path extrusionOk="0" h="141" w="144">
                <a:moveTo>
                  <a:pt x="0" y="1"/>
                </a:moveTo>
                <a:cubicBezTo>
                  <a:pt x="12" y="60"/>
                  <a:pt x="12" y="108"/>
                  <a:pt x="48" y="132"/>
                </a:cubicBezTo>
                <a:cubicBezTo>
                  <a:pt x="54" y="138"/>
                  <a:pt x="75" y="141"/>
                  <a:pt x="94" y="141"/>
                </a:cubicBezTo>
                <a:cubicBezTo>
                  <a:pt x="114" y="141"/>
                  <a:pt x="131" y="138"/>
                  <a:pt x="131" y="132"/>
                </a:cubicBezTo>
                <a:cubicBezTo>
                  <a:pt x="143" y="108"/>
                  <a:pt x="143" y="49"/>
                  <a:pt x="131" y="13"/>
                </a:cubicBezTo>
                <a:cubicBezTo>
                  <a:pt x="126" y="7"/>
                  <a:pt x="111" y="7"/>
                  <a:pt x="88" y="7"/>
                </a:cubicBezTo>
                <a:cubicBezTo>
                  <a:pt x="66" y="7"/>
                  <a:pt x="36" y="7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"/>
          <p:cNvSpPr/>
          <p:nvPr/>
        </p:nvSpPr>
        <p:spPr>
          <a:xfrm>
            <a:off x="1095812" y="1071839"/>
            <a:ext cx="11909" cy="10459"/>
          </a:xfrm>
          <a:custGeom>
            <a:rect b="b" l="l" r="r" t="t"/>
            <a:pathLst>
              <a:path extrusionOk="0" h="137" w="156">
                <a:moveTo>
                  <a:pt x="74" y="0"/>
                </a:moveTo>
                <a:cubicBezTo>
                  <a:pt x="62" y="0"/>
                  <a:pt x="52" y="2"/>
                  <a:pt x="48" y="6"/>
                </a:cubicBezTo>
                <a:cubicBezTo>
                  <a:pt x="13" y="18"/>
                  <a:pt x="13" y="77"/>
                  <a:pt x="1" y="137"/>
                </a:cubicBezTo>
                <a:cubicBezTo>
                  <a:pt x="43" y="131"/>
                  <a:pt x="72" y="131"/>
                  <a:pt x="95" y="131"/>
                </a:cubicBezTo>
                <a:cubicBezTo>
                  <a:pt x="117" y="131"/>
                  <a:pt x="132" y="131"/>
                  <a:pt x="144" y="125"/>
                </a:cubicBezTo>
                <a:cubicBezTo>
                  <a:pt x="156" y="89"/>
                  <a:pt x="156" y="53"/>
                  <a:pt x="156" y="6"/>
                </a:cubicBezTo>
                <a:cubicBezTo>
                  <a:pt x="132" y="6"/>
                  <a:pt x="97" y="0"/>
                  <a:pt x="7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"/>
          <p:cNvSpPr/>
          <p:nvPr/>
        </p:nvSpPr>
        <p:spPr>
          <a:xfrm>
            <a:off x="1656702" y="1765870"/>
            <a:ext cx="11833" cy="11757"/>
          </a:xfrm>
          <a:custGeom>
            <a:rect b="b" l="l" r="r" t="t"/>
            <a:pathLst>
              <a:path extrusionOk="0" h="154" w="155">
                <a:moveTo>
                  <a:pt x="68" y="1"/>
                </a:moveTo>
                <a:cubicBezTo>
                  <a:pt x="55" y="1"/>
                  <a:pt x="43" y="4"/>
                  <a:pt x="36" y="11"/>
                </a:cubicBezTo>
                <a:cubicBezTo>
                  <a:pt x="12" y="35"/>
                  <a:pt x="12" y="83"/>
                  <a:pt x="0" y="154"/>
                </a:cubicBezTo>
                <a:cubicBezTo>
                  <a:pt x="71" y="142"/>
                  <a:pt x="119" y="154"/>
                  <a:pt x="131" y="130"/>
                </a:cubicBezTo>
                <a:cubicBezTo>
                  <a:pt x="143" y="94"/>
                  <a:pt x="155" y="35"/>
                  <a:pt x="143" y="23"/>
                </a:cubicBezTo>
                <a:cubicBezTo>
                  <a:pt x="135" y="15"/>
                  <a:pt x="98" y="1"/>
                  <a:pt x="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"/>
          <p:cNvSpPr/>
          <p:nvPr/>
        </p:nvSpPr>
        <p:spPr>
          <a:xfrm>
            <a:off x="968549" y="1006948"/>
            <a:ext cx="12826" cy="10841"/>
          </a:xfrm>
          <a:custGeom>
            <a:rect b="b" l="l" r="r" t="t"/>
            <a:pathLst>
              <a:path extrusionOk="0" h="142" w="168">
                <a:moveTo>
                  <a:pt x="82" y="0"/>
                </a:moveTo>
                <a:cubicBezTo>
                  <a:pt x="71" y="0"/>
                  <a:pt x="60" y="3"/>
                  <a:pt x="49" y="10"/>
                </a:cubicBezTo>
                <a:cubicBezTo>
                  <a:pt x="25" y="22"/>
                  <a:pt x="25" y="82"/>
                  <a:pt x="1" y="141"/>
                </a:cubicBezTo>
                <a:cubicBezTo>
                  <a:pt x="43" y="135"/>
                  <a:pt x="72" y="135"/>
                  <a:pt x="96" y="135"/>
                </a:cubicBezTo>
                <a:cubicBezTo>
                  <a:pt x="120" y="135"/>
                  <a:pt x="138" y="135"/>
                  <a:pt x="156" y="129"/>
                </a:cubicBezTo>
                <a:cubicBezTo>
                  <a:pt x="168" y="106"/>
                  <a:pt x="168" y="46"/>
                  <a:pt x="168" y="22"/>
                </a:cubicBezTo>
                <a:cubicBezTo>
                  <a:pt x="135" y="14"/>
                  <a:pt x="108" y="0"/>
                  <a:pt x="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"/>
          <p:cNvSpPr/>
          <p:nvPr/>
        </p:nvSpPr>
        <p:spPr>
          <a:xfrm>
            <a:off x="872205" y="1094589"/>
            <a:ext cx="13742" cy="10459"/>
          </a:xfrm>
          <a:custGeom>
            <a:rect b="b" l="l" r="r" t="t"/>
            <a:pathLst>
              <a:path extrusionOk="0" h="137" w="180">
                <a:moveTo>
                  <a:pt x="79" y="0"/>
                </a:moveTo>
                <a:cubicBezTo>
                  <a:pt x="67" y="0"/>
                  <a:pt x="56" y="1"/>
                  <a:pt x="49" y="5"/>
                </a:cubicBezTo>
                <a:cubicBezTo>
                  <a:pt x="13" y="17"/>
                  <a:pt x="13" y="65"/>
                  <a:pt x="1" y="136"/>
                </a:cubicBezTo>
                <a:cubicBezTo>
                  <a:pt x="72" y="124"/>
                  <a:pt x="120" y="136"/>
                  <a:pt x="168" y="113"/>
                </a:cubicBezTo>
                <a:cubicBezTo>
                  <a:pt x="180" y="89"/>
                  <a:pt x="168" y="53"/>
                  <a:pt x="168" y="5"/>
                </a:cubicBezTo>
                <a:cubicBezTo>
                  <a:pt x="136" y="5"/>
                  <a:pt x="104" y="0"/>
                  <a:pt x="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"/>
          <p:cNvSpPr/>
          <p:nvPr/>
        </p:nvSpPr>
        <p:spPr>
          <a:xfrm>
            <a:off x="1190401" y="781584"/>
            <a:ext cx="12749" cy="12597"/>
          </a:xfrm>
          <a:custGeom>
            <a:rect b="b" l="l" r="r" t="t"/>
            <a:pathLst>
              <a:path extrusionOk="0" h="165" w="167">
                <a:moveTo>
                  <a:pt x="83" y="1"/>
                </a:moveTo>
                <a:cubicBezTo>
                  <a:pt x="63" y="1"/>
                  <a:pt x="42" y="4"/>
                  <a:pt x="36" y="10"/>
                </a:cubicBezTo>
                <a:cubicBezTo>
                  <a:pt x="12" y="45"/>
                  <a:pt x="12" y="81"/>
                  <a:pt x="0" y="164"/>
                </a:cubicBezTo>
                <a:cubicBezTo>
                  <a:pt x="72" y="141"/>
                  <a:pt x="131" y="141"/>
                  <a:pt x="155" y="117"/>
                </a:cubicBezTo>
                <a:cubicBezTo>
                  <a:pt x="167" y="105"/>
                  <a:pt x="155" y="22"/>
                  <a:pt x="131" y="10"/>
                </a:cubicBezTo>
                <a:cubicBezTo>
                  <a:pt x="125" y="4"/>
                  <a:pt x="104" y="1"/>
                  <a:pt x="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"/>
          <p:cNvSpPr/>
          <p:nvPr/>
        </p:nvSpPr>
        <p:spPr>
          <a:xfrm>
            <a:off x="888618" y="788989"/>
            <a:ext cx="10993" cy="10612"/>
          </a:xfrm>
          <a:custGeom>
            <a:rect b="b" l="l" r="r" t="t"/>
            <a:pathLst>
              <a:path extrusionOk="0" h="139" w="144">
                <a:moveTo>
                  <a:pt x="78" y="0"/>
                </a:moveTo>
                <a:cubicBezTo>
                  <a:pt x="57" y="0"/>
                  <a:pt x="33" y="8"/>
                  <a:pt x="12" y="8"/>
                </a:cubicBezTo>
                <a:cubicBezTo>
                  <a:pt x="12" y="44"/>
                  <a:pt x="0" y="91"/>
                  <a:pt x="12" y="127"/>
                </a:cubicBezTo>
                <a:cubicBezTo>
                  <a:pt x="24" y="139"/>
                  <a:pt x="84" y="139"/>
                  <a:pt x="143" y="139"/>
                </a:cubicBezTo>
                <a:cubicBezTo>
                  <a:pt x="131" y="79"/>
                  <a:pt x="131" y="32"/>
                  <a:pt x="119" y="20"/>
                </a:cubicBezTo>
                <a:cubicBezTo>
                  <a:pt x="109" y="4"/>
                  <a:pt x="95" y="0"/>
                  <a:pt x="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"/>
          <p:cNvSpPr/>
          <p:nvPr/>
        </p:nvSpPr>
        <p:spPr>
          <a:xfrm>
            <a:off x="1144901" y="899533"/>
            <a:ext cx="11909" cy="13360"/>
          </a:xfrm>
          <a:custGeom>
            <a:rect b="b" l="l" r="r" t="t"/>
            <a:pathLst>
              <a:path extrusionOk="0" h="175" w="156">
                <a:moveTo>
                  <a:pt x="1" y="1"/>
                </a:moveTo>
                <a:cubicBezTo>
                  <a:pt x="1" y="72"/>
                  <a:pt x="1" y="120"/>
                  <a:pt x="13" y="143"/>
                </a:cubicBezTo>
                <a:cubicBezTo>
                  <a:pt x="28" y="166"/>
                  <a:pt x="57" y="174"/>
                  <a:pt x="83" y="174"/>
                </a:cubicBezTo>
                <a:cubicBezTo>
                  <a:pt x="98" y="174"/>
                  <a:pt x="111" y="172"/>
                  <a:pt x="120" y="167"/>
                </a:cubicBezTo>
                <a:cubicBezTo>
                  <a:pt x="132" y="143"/>
                  <a:pt x="156" y="72"/>
                  <a:pt x="132" y="60"/>
                </a:cubicBezTo>
                <a:cubicBezTo>
                  <a:pt x="120" y="24"/>
                  <a:pt x="60" y="24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"/>
          <p:cNvSpPr/>
          <p:nvPr/>
        </p:nvSpPr>
        <p:spPr>
          <a:xfrm>
            <a:off x="1538524" y="917703"/>
            <a:ext cx="10993" cy="10993"/>
          </a:xfrm>
          <a:custGeom>
            <a:rect b="b" l="l" r="r" t="t"/>
            <a:pathLst>
              <a:path extrusionOk="0" h="144" w="144">
                <a:moveTo>
                  <a:pt x="131" y="1"/>
                </a:moveTo>
                <a:lnTo>
                  <a:pt x="131" y="1"/>
                </a:lnTo>
                <a:cubicBezTo>
                  <a:pt x="107" y="7"/>
                  <a:pt x="84" y="7"/>
                  <a:pt x="63" y="7"/>
                </a:cubicBezTo>
                <a:cubicBezTo>
                  <a:pt x="42" y="7"/>
                  <a:pt x="24" y="7"/>
                  <a:pt x="12" y="13"/>
                </a:cubicBezTo>
                <a:cubicBezTo>
                  <a:pt x="0" y="24"/>
                  <a:pt x="0" y="84"/>
                  <a:pt x="0" y="144"/>
                </a:cubicBezTo>
                <a:cubicBezTo>
                  <a:pt x="60" y="132"/>
                  <a:pt x="119" y="132"/>
                  <a:pt x="119" y="120"/>
                </a:cubicBezTo>
                <a:cubicBezTo>
                  <a:pt x="143" y="84"/>
                  <a:pt x="131" y="48"/>
                  <a:pt x="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"/>
          <p:cNvSpPr/>
          <p:nvPr/>
        </p:nvSpPr>
        <p:spPr>
          <a:xfrm>
            <a:off x="909536" y="1373316"/>
            <a:ext cx="11833" cy="12597"/>
          </a:xfrm>
          <a:custGeom>
            <a:rect b="b" l="l" r="r" t="t"/>
            <a:pathLst>
              <a:path extrusionOk="0" h="165" w="155">
                <a:moveTo>
                  <a:pt x="72" y="1"/>
                </a:moveTo>
                <a:cubicBezTo>
                  <a:pt x="51" y="1"/>
                  <a:pt x="30" y="4"/>
                  <a:pt x="24" y="10"/>
                </a:cubicBezTo>
                <a:cubicBezTo>
                  <a:pt x="0" y="45"/>
                  <a:pt x="24" y="93"/>
                  <a:pt x="0" y="164"/>
                </a:cubicBezTo>
                <a:cubicBezTo>
                  <a:pt x="60" y="152"/>
                  <a:pt x="119" y="152"/>
                  <a:pt x="119" y="129"/>
                </a:cubicBezTo>
                <a:cubicBezTo>
                  <a:pt x="155" y="105"/>
                  <a:pt x="143" y="45"/>
                  <a:pt x="119" y="10"/>
                </a:cubicBezTo>
                <a:cubicBezTo>
                  <a:pt x="113" y="4"/>
                  <a:pt x="92" y="1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517606" y="1042676"/>
            <a:ext cx="10077" cy="11451"/>
          </a:xfrm>
          <a:custGeom>
            <a:rect b="b" l="l" r="r" t="t"/>
            <a:pathLst>
              <a:path extrusionOk="0" h="150" w="132">
                <a:moveTo>
                  <a:pt x="70" y="1"/>
                </a:moveTo>
                <a:cubicBezTo>
                  <a:pt x="48" y="1"/>
                  <a:pt x="24" y="7"/>
                  <a:pt x="12" y="19"/>
                </a:cubicBezTo>
                <a:cubicBezTo>
                  <a:pt x="0" y="31"/>
                  <a:pt x="0" y="90"/>
                  <a:pt x="12" y="114"/>
                </a:cubicBezTo>
                <a:cubicBezTo>
                  <a:pt x="12" y="138"/>
                  <a:pt x="72" y="138"/>
                  <a:pt x="131" y="150"/>
                </a:cubicBezTo>
                <a:cubicBezTo>
                  <a:pt x="119" y="78"/>
                  <a:pt x="131" y="31"/>
                  <a:pt x="119" y="19"/>
                </a:cubicBezTo>
                <a:cubicBezTo>
                  <a:pt x="113" y="7"/>
                  <a:pt x="93" y="1"/>
                  <a:pt x="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680432" y="1362857"/>
            <a:ext cx="10993" cy="10306"/>
          </a:xfrm>
          <a:custGeom>
            <a:rect b="b" l="l" r="r" t="t"/>
            <a:pathLst>
              <a:path extrusionOk="0" h="135" w="144">
                <a:moveTo>
                  <a:pt x="63" y="1"/>
                </a:moveTo>
                <a:cubicBezTo>
                  <a:pt x="45" y="1"/>
                  <a:pt x="25" y="4"/>
                  <a:pt x="1" y="4"/>
                </a:cubicBezTo>
                <a:cubicBezTo>
                  <a:pt x="13" y="51"/>
                  <a:pt x="1" y="87"/>
                  <a:pt x="13" y="123"/>
                </a:cubicBezTo>
                <a:cubicBezTo>
                  <a:pt x="25" y="135"/>
                  <a:pt x="84" y="135"/>
                  <a:pt x="144" y="135"/>
                </a:cubicBezTo>
                <a:cubicBezTo>
                  <a:pt x="132" y="75"/>
                  <a:pt x="132" y="28"/>
                  <a:pt x="108" y="16"/>
                </a:cubicBezTo>
                <a:cubicBezTo>
                  <a:pt x="96" y="4"/>
                  <a:pt x="81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"/>
          <p:cNvSpPr/>
          <p:nvPr/>
        </p:nvSpPr>
        <p:spPr>
          <a:xfrm>
            <a:off x="1552113" y="898617"/>
            <a:ext cx="10077" cy="10993"/>
          </a:xfrm>
          <a:custGeom>
            <a:rect b="b" l="l" r="r" t="t"/>
            <a:pathLst>
              <a:path extrusionOk="0" h="144" w="132">
                <a:moveTo>
                  <a:pt x="120" y="1"/>
                </a:moveTo>
                <a:cubicBezTo>
                  <a:pt x="84" y="1"/>
                  <a:pt x="25" y="1"/>
                  <a:pt x="13" y="13"/>
                </a:cubicBezTo>
                <a:cubicBezTo>
                  <a:pt x="1" y="24"/>
                  <a:pt x="1" y="84"/>
                  <a:pt x="1" y="144"/>
                </a:cubicBezTo>
                <a:cubicBezTo>
                  <a:pt x="60" y="132"/>
                  <a:pt x="120" y="132"/>
                  <a:pt x="120" y="120"/>
                </a:cubicBezTo>
                <a:cubicBezTo>
                  <a:pt x="132" y="84"/>
                  <a:pt x="120" y="36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"/>
          <p:cNvSpPr/>
          <p:nvPr/>
        </p:nvSpPr>
        <p:spPr>
          <a:xfrm>
            <a:off x="1176736" y="1156885"/>
            <a:ext cx="11909" cy="11757"/>
          </a:xfrm>
          <a:custGeom>
            <a:rect b="b" l="l" r="r" t="t"/>
            <a:pathLst>
              <a:path extrusionOk="0" h="154" w="156">
                <a:moveTo>
                  <a:pt x="59" y="1"/>
                </a:moveTo>
                <a:cubicBezTo>
                  <a:pt x="48" y="1"/>
                  <a:pt x="40" y="4"/>
                  <a:pt x="36" y="11"/>
                </a:cubicBezTo>
                <a:cubicBezTo>
                  <a:pt x="1" y="23"/>
                  <a:pt x="12" y="82"/>
                  <a:pt x="1" y="154"/>
                </a:cubicBezTo>
                <a:cubicBezTo>
                  <a:pt x="72" y="142"/>
                  <a:pt x="120" y="142"/>
                  <a:pt x="131" y="130"/>
                </a:cubicBezTo>
                <a:cubicBezTo>
                  <a:pt x="155" y="94"/>
                  <a:pt x="155" y="35"/>
                  <a:pt x="131" y="23"/>
                </a:cubicBezTo>
                <a:cubicBezTo>
                  <a:pt x="115" y="15"/>
                  <a:pt x="82" y="1"/>
                  <a:pt x="5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1024966" y="846781"/>
            <a:ext cx="10993" cy="11680"/>
          </a:xfrm>
          <a:custGeom>
            <a:rect b="b" l="l" r="r" t="t"/>
            <a:pathLst>
              <a:path extrusionOk="0" h="153" w="144">
                <a:moveTo>
                  <a:pt x="0" y="1"/>
                </a:moveTo>
                <a:lnTo>
                  <a:pt x="0" y="1"/>
                </a:lnTo>
                <a:cubicBezTo>
                  <a:pt x="12" y="61"/>
                  <a:pt x="12" y="120"/>
                  <a:pt x="36" y="144"/>
                </a:cubicBezTo>
                <a:cubicBezTo>
                  <a:pt x="48" y="150"/>
                  <a:pt x="69" y="153"/>
                  <a:pt x="88" y="153"/>
                </a:cubicBezTo>
                <a:cubicBezTo>
                  <a:pt x="107" y="153"/>
                  <a:pt x="125" y="150"/>
                  <a:pt x="131" y="144"/>
                </a:cubicBezTo>
                <a:cubicBezTo>
                  <a:pt x="143" y="108"/>
                  <a:pt x="143" y="49"/>
                  <a:pt x="131" y="37"/>
                </a:cubicBezTo>
                <a:cubicBezTo>
                  <a:pt x="119" y="1"/>
                  <a:pt x="72" y="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1859392" y="1553561"/>
            <a:ext cx="10917" cy="10459"/>
          </a:xfrm>
          <a:custGeom>
            <a:rect b="b" l="l" r="r" t="t"/>
            <a:pathLst>
              <a:path extrusionOk="0" h="137" w="143">
                <a:moveTo>
                  <a:pt x="85" y="1"/>
                </a:moveTo>
                <a:cubicBezTo>
                  <a:pt x="64" y="1"/>
                  <a:pt x="32" y="6"/>
                  <a:pt x="0" y="6"/>
                </a:cubicBezTo>
                <a:cubicBezTo>
                  <a:pt x="0" y="54"/>
                  <a:pt x="0" y="89"/>
                  <a:pt x="24" y="125"/>
                </a:cubicBezTo>
                <a:cubicBezTo>
                  <a:pt x="36" y="137"/>
                  <a:pt x="83" y="137"/>
                  <a:pt x="143" y="137"/>
                </a:cubicBezTo>
                <a:cubicBezTo>
                  <a:pt x="143" y="77"/>
                  <a:pt x="143" y="30"/>
                  <a:pt x="107" y="6"/>
                </a:cubicBezTo>
                <a:cubicBezTo>
                  <a:pt x="103" y="2"/>
                  <a:pt x="95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1812059" y="1036416"/>
            <a:ext cx="10077" cy="10459"/>
          </a:xfrm>
          <a:custGeom>
            <a:rect b="b" l="l" r="r" t="t"/>
            <a:pathLst>
              <a:path extrusionOk="0" h="137" w="132">
                <a:moveTo>
                  <a:pt x="49" y="0"/>
                </a:moveTo>
                <a:cubicBezTo>
                  <a:pt x="37" y="0"/>
                  <a:pt x="25" y="1"/>
                  <a:pt x="13" y="5"/>
                </a:cubicBezTo>
                <a:cubicBezTo>
                  <a:pt x="1" y="17"/>
                  <a:pt x="1" y="77"/>
                  <a:pt x="1" y="136"/>
                </a:cubicBezTo>
                <a:cubicBezTo>
                  <a:pt x="61" y="124"/>
                  <a:pt x="108" y="136"/>
                  <a:pt x="120" y="113"/>
                </a:cubicBezTo>
                <a:cubicBezTo>
                  <a:pt x="132" y="101"/>
                  <a:pt x="132" y="41"/>
                  <a:pt x="132" y="5"/>
                </a:cubicBezTo>
                <a:cubicBezTo>
                  <a:pt x="100" y="5"/>
                  <a:pt x="74" y="0"/>
                  <a:pt x="4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1693957" y="1327663"/>
            <a:ext cx="9161" cy="14123"/>
          </a:xfrm>
          <a:custGeom>
            <a:rect b="b" l="l" r="r" t="t"/>
            <a:pathLst>
              <a:path extrusionOk="0" h="185" w="120">
                <a:moveTo>
                  <a:pt x="119" y="0"/>
                </a:moveTo>
                <a:cubicBezTo>
                  <a:pt x="60" y="12"/>
                  <a:pt x="0" y="12"/>
                  <a:pt x="12" y="48"/>
                </a:cubicBezTo>
                <a:cubicBezTo>
                  <a:pt x="0" y="96"/>
                  <a:pt x="0" y="131"/>
                  <a:pt x="12" y="179"/>
                </a:cubicBezTo>
                <a:cubicBezTo>
                  <a:pt x="12" y="179"/>
                  <a:pt x="44" y="184"/>
                  <a:pt x="65" y="184"/>
                </a:cubicBezTo>
                <a:cubicBezTo>
                  <a:pt x="76" y="184"/>
                  <a:pt x="84" y="183"/>
                  <a:pt x="84" y="179"/>
                </a:cubicBezTo>
                <a:cubicBezTo>
                  <a:pt x="107" y="131"/>
                  <a:pt x="107" y="72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"/>
          <p:cNvSpPr/>
          <p:nvPr/>
        </p:nvSpPr>
        <p:spPr>
          <a:xfrm>
            <a:off x="1013133" y="998626"/>
            <a:ext cx="11909" cy="11146"/>
          </a:xfrm>
          <a:custGeom>
            <a:rect b="b" l="l" r="r" t="t"/>
            <a:pathLst>
              <a:path extrusionOk="0" h="146" w="156">
                <a:moveTo>
                  <a:pt x="0" y="0"/>
                </a:moveTo>
                <a:lnTo>
                  <a:pt x="0" y="0"/>
                </a:lnTo>
                <a:cubicBezTo>
                  <a:pt x="12" y="60"/>
                  <a:pt x="0" y="96"/>
                  <a:pt x="36" y="131"/>
                </a:cubicBezTo>
                <a:cubicBezTo>
                  <a:pt x="41" y="141"/>
                  <a:pt x="57" y="145"/>
                  <a:pt x="74" y="145"/>
                </a:cubicBezTo>
                <a:cubicBezTo>
                  <a:pt x="98" y="145"/>
                  <a:pt x="124" y="138"/>
                  <a:pt x="131" y="131"/>
                </a:cubicBezTo>
                <a:cubicBezTo>
                  <a:pt x="155" y="119"/>
                  <a:pt x="155" y="36"/>
                  <a:pt x="131" y="24"/>
                </a:cubicBezTo>
                <a:cubicBezTo>
                  <a:pt x="119" y="0"/>
                  <a:pt x="60" y="1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"/>
          <p:cNvSpPr/>
          <p:nvPr/>
        </p:nvSpPr>
        <p:spPr>
          <a:xfrm>
            <a:off x="1685789" y="1272238"/>
            <a:ext cx="12749" cy="12749"/>
          </a:xfrm>
          <a:custGeom>
            <a:rect b="b" l="l" r="r" t="t"/>
            <a:pathLst>
              <a:path extrusionOk="0" h="167" w="167">
                <a:moveTo>
                  <a:pt x="119" y="0"/>
                </a:moveTo>
                <a:cubicBezTo>
                  <a:pt x="71" y="24"/>
                  <a:pt x="48" y="60"/>
                  <a:pt x="0" y="83"/>
                </a:cubicBezTo>
                <a:lnTo>
                  <a:pt x="71" y="167"/>
                </a:lnTo>
                <a:cubicBezTo>
                  <a:pt x="107" y="119"/>
                  <a:pt x="131" y="83"/>
                  <a:pt x="167" y="48"/>
                </a:cubicBezTo>
                <a:cubicBezTo>
                  <a:pt x="131" y="24"/>
                  <a:pt x="119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"/>
          <p:cNvSpPr/>
          <p:nvPr/>
        </p:nvSpPr>
        <p:spPr>
          <a:xfrm>
            <a:off x="1447599" y="1266131"/>
            <a:ext cx="10993" cy="10688"/>
          </a:xfrm>
          <a:custGeom>
            <a:rect b="b" l="l" r="r" t="t"/>
            <a:pathLst>
              <a:path extrusionOk="0" h="140" w="144">
                <a:moveTo>
                  <a:pt x="75" y="1"/>
                </a:moveTo>
                <a:cubicBezTo>
                  <a:pt x="51" y="1"/>
                  <a:pt x="26" y="9"/>
                  <a:pt x="12" y="9"/>
                </a:cubicBezTo>
                <a:cubicBezTo>
                  <a:pt x="12" y="32"/>
                  <a:pt x="1" y="80"/>
                  <a:pt x="12" y="104"/>
                </a:cubicBezTo>
                <a:cubicBezTo>
                  <a:pt x="24" y="128"/>
                  <a:pt x="84" y="128"/>
                  <a:pt x="143" y="140"/>
                </a:cubicBezTo>
                <a:cubicBezTo>
                  <a:pt x="143" y="80"/>
                  <a:pt x="143" y="32"/>
                  <a:pt x="120" y="21"/>
                </a:cubicBezTo>
                <a:cubicBezTo>
                  <a:pt x="109" y="5"/>
                  <a:pt x="9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"/>
          <p:cNvSpPr/>
          <p:nvPr/>
        </p:nvSpPr>
        <p:spPr>
          <a:xfrm>
            <a:off x="961297" y="951828"/>
            <a:ext cx="11909" cy="11375"/>
          </a:xfrm>
          <a:custGeom>
            <a:rect b="b" l="l" r="r" t="t"/>
            <a:pathLst>
              <a:path extrusionOk="0" h="149" w="156">
                <a:moveTo>
                  <a:pt x="66" y="0"/>
                </a:moveTo>
                <a:cubicBezTo>
                  <a:pt x="45" y="0"/>
                  <a:pt x="25" y="6"/>
                  <a:pt x="13" y="18"/>
                </a:cubicBezTo>
                <a:cubicBezTo>
                  <a:pt x="1" y="30"/>
                  <a:pt x="1" y="101"/>
                  <a:pt x="13" y="113"/>
                </a:cubicBezTo>
                <a:cubicBezTo>
                  <a:pt x="36" y="137"/>
                  <a:pt x="84" y="137"/>
                  <a:pt x="156" y="149"/>
                </a:cubicBezTo>
                <a:cubicBezTo>
                  <a:pt x="144" y="78"/>
                  <a:pt x="144" y="30"/>
                  <a:pt x="120" y="18"/>
                </a:cubicBezTo>
                <a:cubicBezTo>
                  <a:pt x="108" y="6"/>
                  <a:pt x="87" y="0"/>
                  <a:pt x="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"/>
          <p:cNvSpPr/>
          <p:nvPr/>
        </p:nvSpPr>
        <p:spPr>
          <a:xfrm flipH="1" rot="5400000">
            <a:off x="9005160" y="577845"/>
            <a:ext cx="102424" cy="89415"/>
          </a:xfrm>
          <a:custGeom>
            <a:rect b="b" l="l" r="r" t="t"/>
            <a:pathLst>
              <a:path extrusionOk="0" h="1519" w="1740">
                <a:moveTo>
                  <a:pt x="1549" y="1"/>
                </a:moveTo>
                <a:cubicBezTo>
                  <a:pt x="1534" y="1"/>
                  <a:pt x="1518" y="3"/>
                  <a:pt x="1501" y="6"/>
                </a:cubicBezTo>
                <a:cubicBezTo>
                  <a:pt x="1406" y="42"/>
                  <a:pt x="1441" y="149"/>
                  <a:pt x="1382" y="221"/>
                </a:cubicBezTo>
                <a:cubicBezTo>
                  <a:pt x="1358" y="209"/>
                  <a:pt x="1310" y="185"/>
                  <a:pt x="1287" y="173"/>
                </a:cubicBezTo>
                <a:cubicBezTo>
                  <a:pt x="1263" y="161"/>
                  <a:pt x="1239" y="149"/>
                  <a:pt x="1203" y="149"/>
                </a:cubicBezTo>
                <a:cubicBezTo>
                  <a:pt x="1187" y="150"/>
                  <a:pt x="1171" y="151"/>
                  <a:pt x="1155" y="151"/>
                </a:cubicBezTo>
                <a:cubicBezTo>
                  <a:pt x="1106" y="151"/>
                  <a:pt x="1056" y="147"/>
                  <a:pt x="1007" y="147"/>
                </a:cubicBezTo>
                <a:cubicBezTo>
                  <a:pt x="918" y="147"/>
                  <a:pt x="832" y="161"/>
                  <a:pt x="763" y="244"/>
                </a:cubicBezTo>
                <a:cubicBezTo>
                  <a:pt x="763" y="268"/>
                  <a:pt x="727" y="280"/>
                  <a:pt x="715" y="280"/>
                </a:cubicBezTo>
                <a:cubicBezTo>
                  <a:pt x="699" y="275"/>
                  <a:pt x="683" y="273"/>
                  <a:pt x="668" y="273"/>
                </a:cubicBezTo>
                <a:cubicBezTo>
                  <a:pt x="578" y="273"/>
                  <a:pt x="520" y="357"/>
                  <a:pt x="418" y="387"/>
                </a:cubicBezTo>
                <a:cubicBezTo>
                  <a:pt x="429" y="423"/>
                  <a:pt x="465" y="447"/>
                  <a:pt x="489" y="447"/>
                </a:cubicBezTo>
                <a:cubicBezTo>
                  <a:pt x="513" y="447"/>
                  <a:pt x="547" y="436"/>
                  <a:pt x="571" y="436"/>
                </a:cubicBezTo>
                <a:cubicBezTo>
                  <a:pt x="583" y="436"/>
                  <a:pt x="592" y="439"/>
                  <a:pt x="596" y="447"/>
                </a:cubicBezTo>
                <a:cubicBezTo>
                  <a:pt x="632" y="471"/>
                  <a:pt x="644" y="530"/>
                  <a:pt x="656" y="578"/>
                </a:cubicBezTo>
                <a:cubicBezTo>
                  <a:pt x="580" y="570"/>
                  <a:pt x="518" y="543"/>
                  <a:pt x="456" y="543"/>
                </a:cubicBezTo>
                <a:cubicBezTo>
                  <a:pt x="421" y="543"/>
                  <a:pt x="385" y="552"/>
                  <a:pt x="346" y="578"/>
                </a:cubicBezTo>
                <a:lnTo>
                  <a:pt x="298" y="887"/>
                </a:lnTo>
                <a:cubicBezTo>
                  <a:pt x="227" y="876"/>
                  <a:pt x="167" y="876"/>
                  <a:pt x="96" y="864"/>
                </a:cubicBezTo>
                <a:cubicBezTo>
                  <a:pt x="60" y="923"/>
                  <a:pt x="37" y="983"/>
                  <a:pt x="1" y="1018"/>
                </a:cubicBezTo>
                <a:cubicBezTo>
                  <a:pt x="52" y="1101"/>
                  <a:pt x="95" y="1192"/>
                  <a:pt x="190" y="1192"/>
                </a:cubicBezTo>
                <a:cubicBezTo>
                  <a:pt x="205" y="1192"/>
                  <a:pt x="221" y="1190"/>
                  <a:pt x="239" y="1185"/>
                </a:cubicBezTo>
                <a:cubicBezTo>
                  <a:pt x="370" y="1161"/>
                  <a:pt x="358" y="1042"/>
                  <a:pt x="358" y="935"/>
                </a:cubicBezTo>
                <a:cubicBezTo>
                  <a:pt x="477" y="935"/>
                  <a:pt x="477" y="935"/>
                  <a:pt x="525" y="1018"/>
                </a:cubicBezTo>
                <a:cubicBezTo>
                  <a:pt x="542" y="1023"/>
                  <a:pt x="558" y="1025"/>
                  <a:pt x="572" y="1025"/>
                </a:cubicBezTo>
                <a:cubicBezTo>
                  <a:pt x="666" y="1025"/>
                  <a:pt x="699" y="933"/>
                  <a:pt x="751" y="840"/>
                </a:cubicBezTo>
                <a:cubicBezTo>
                  <a:pt x="787" y="876"/>
                  <a:pt x="822" y="923"/>
                  <a:pt x="834" y="935"/>
                </a:cubicBezTo>
                <a:cubicBezTo>
                  <a:pt x="822" y="1102"/>
                  <a:pt x="787" y="1233"/>
                  <a:pt x="775" y="1399"/>
                </a:cubicBezTo>
                <a:cubicBezTo>
                  <a:pt x="775" y="1471"/>
                  <a:pt x="834" y="1518"/>
                  <a:pt x="906" y="1518"/>
                </a:cubicBezTo>
                <a:cubicBezTo>
                  <a:pt x="989" y="1518"/>
                  <a:pt x="1013" y="1459"/>
                  <a:pt x="1001" y="1411"/>
                </a:cubicBezTo>
                <a:cubicBezTo>
                  <a:pt x="953" y="1280"/>
                  <a:pt x="1072" y="1173"/>
                  <a:pt x="1060" y="1054"/>
                </a:cubicBezTo>
                <a:cubicBezTo>
                  <a:pt x="1322" y="947"/>
                  <a:pt x="1358" y="899"/>
                  <a:pt x="1322" y="721"/>
                </a:cubicBezTo>
                <a:lnTo>
                  <a:pt x="1561" y="721"/>
                </a:lnTo>
                <a:cubicBezTo>
                  <a:pt x="1382" y="542"/>
                  <a:pt x="1358" y="447"/>
                  <a:pt x="1489" y="244"/>
                </a:cubicBezTo>
                <a:lnTo>
                  <a:pt x="1489" y="244"/>
                </a:lnTo>
                <a:cubicBezTo>
                  <a:pt x="1531" y="252"/>
                  <a:pt x="1562" y="257"/>
                  <a:pt x="1585" y="257"/>
                </a:cubicBezTo>
                <a:cubicBezTo>
                  <a:pt x="1633" y="257"/>
                  <a:pt x="1644" y="234"/>
                  <a:pt x="1644" y="161"/>
                </a:cubicBezTo>
                <a:cubicBezTo>
                  <a:pt x="1644" y="66"/>
                  <a:pt x="1727" y="125"/>
                  <a:pt x="1739" y="66"/>
                </a:cubicBezTo>
                <a:cubicBezTo>
                  <a:pt x="1679" y="46"/>
                  <a:pt x="1628" y="1"/>
                  <a:pt x="15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"/>
          <p:cNvSpPr/>
          <p:nvPr/>
        </p:nvSpPr>
        <p:spPr>
          <a:xfrm flipH="1" rot="5400000">
            <a:off x="8103977" y="1162280"/>
            <a:ext cx="92535" cy="102188"/>
          </a:xfrm>
          <a:custGeom>
            <a:rect b="b" l="l" r="r" t="t"/>
            <a:pathLst>
              <a:path extrusionOk="0" h="1736" w="1572">
                <a:moveTo>
                  <a:pt x="334" y="0"/>
                </a:moveTo>
                <a:cubicBezTo>
                  <a:pt x="313" y="0"/>
                  <a:pt x="289" y="3"/>
                  <a:pt x="262" y="9"/>
                </a:cubicBezTo>
                <a:cubicBezTo>
                  <a:pt x="191" y="140"/>
                  <a:pt x="119" y="307"/>
                  <a:pt x="36" y="461"/>
                </a:cubicBezTo>
                <a:cubicBezTo>
                  <a:pt x="0" y="580"/>
                  <a:pt x="24" y="723"/>
                  <a:pt x="119" y="819"/>
                </a:cubicBezTo>
                <a:cubicBezTo>
                  <a:pt x="156" y="856"/>
                  <a:pt x="198" y="874"/>
                  <a:pt x="242" y="874"/>
                </a:cubicBezTo>
                <a:cubicBezTo>
                  <a:pt x="268" y="874"/>
                  <a:pt x="295" y="868"/>
                  <a:pt x="322" y="854"/>
                </a:cubicBezTo>
                <a:cubicBezTo>
                  <a:pt x="405" y="842"/>
                  <a:pt x="405" y="771"/>
                  <a:pt x="405" y="711"/>
                </a:cubicBezTo>
                <a:cubicBezTo>
                  <a:pt x="405" y="652"/>
                  <a:pt x="405" y="592"/>
                  <a:pt x="417" y="497"/>
                </a:cubicBezTo>
                <a:cubicBezTo>
                  <a:pt x="548" y="616"/>
                  <a:pt x="667" y="723"/>
                  <a:pt x="786" y="842"/>
                </a:cubicBezTo>
                <a:cubicBezTo>
                  <a:pt x="774" y="866"/>
                  <a:pt x="750" y="902"/>
                  <a:pt x="738" y="961"/>
                </a:cubicBezTo>
                <a:cubicBezTo>
                  <a:pt x="643" y="902"/>
                  <a:pt x="548" y="854"/>
                  <a:pt x="429" y="795"/>
                </a:cubicBezTo>
                <a:lnTo>
                  <a:pt x="429" y="795"/>
                </a:lnTo>
                <a:cubicBezTo>
                  <a:pt x="441" y="938"/>
                  <a:pt x="429" y="1033"/>
                  <a:pt x="524" y="1128"/>
                </a:cubicBezTo>
                <a:cubicBezTo>
                  <a:pt x="611" y="1091"/>
                  <a:pt x="680" y="1074"/>
                  <a:pt x="742" y="1074"/>
                </a:cubicBezTo>
                <a:cubicBezTo>
                  <a:pt x="859" y="1074"/>
                  <a:pt x="947" y="1134"/>
                  <a:pt x="1072" y="1235"/>
                </a:cubicBezTo>
                <a:cubicBezTo>
                  <a:pt x="1131" y="1295"/>
                  <a:pt x="1203" y="1319"/>
                  <a:pt x="1298" y="1378"/>
                </a:cubicBezTo>
                <a:lnTo>
                  <a:pt x="1286" y="1592"/>
                </a:lnTo>
                <a:cubicBezTo>
                  <a:pt x="1286" y="1664"/>
                  <a:pt x="1334" y="1723"/>
                  <a:pt x="1429" y="1735"/>
                </a:cubicBezTo>
                <a:cubicBezTo>
                  <a:pt x="1453" y="1735"/>
                  <a:pt x="1524" y="1723"/>
                  <a:pt x="1524" y="1688"/>
                </a:cubicBezTo>
                <a:cubicBezTo>
                  <a:pt x="1560" y="1628"/>
                  <a:pt x="1572" y="1545"/>
                  <a:pt x="1548" y="1497"/>
                </a:cubicBezTo>
                <a:cubicBezTo>
                  <a:pt x="1465" y="1378"/>
                  <a:pt x="1381" y="1271"/>
                  <a:pt x="1381" y="1128"/>
                </a:cubicBezTo>
                <a:cubicBezTo>
                  <a:pt x="1381" y="1116"/>
                  <a:pt x="1381" y="1116"/>
                  <a:pt x="1369" y="1092"/>
                </a:cubicBezTo>
                <a:cubicBezTo>
                  <a:pt x="1274" y="1021"/>
                  <a:pt x="1203" y="914"/>
                  <a:pt x="1096" y="890"/>
                </a:cubicBezTo>
                <a:cubicBezTo>
                  <a:pt x="1000" y="854"/>
                  <a:pt x="941" y="771"/>
                  <a:pt x="881" y="700"/>
                </a:cubicBezTo>
                <a:cubicBezTo>
                  <a:pt x="834" y="676"/>
                  <a:pt x="786" y="676"/>
                  <a:pt x="726" y="664"/>
                </a:cubicBezTo>
                <a:cubicBezTo>
                  <a:pt x="732" y="602"/>
                  <a:pt x="759" y="588"/>
                  <a:pt x="791" y="588"/>
                </a:cubicBezTo>
                <a:cubicBezTo>
                  <a:pt x="817" y="588"/>
                  <a:pt x="846" y="597"/>
                  <a:pt x="870" y="597"/>
                </a:cubicBezTo>
                <a:cubicBezTo>
                  <a:pt x="879" y="597"/>
                  <a:pt x="886" y="596"/>
                  <a:pt x="893" y="592"/>
                </a:cubicBezTo>
                <a:cubicBezTo>
                  <a:pt x="929" y="414"/>
                  <a:pt x="1012" y="247"/>
                  <a:pt x="965" y="57"/>
                </a:cubicBezTo>
                <a:cubicBezTo>
                  <a:pt x="909" y="35"/>
                  <a:pt x="857" y="18"/>
                  <a:pt x="806" y="18"/>
                </a:cubicBezTo>
                <a:cubicBezTo>
                  <a:pt x="746" y="18"/>
                  <a:pt x="689" y="40"/>
                  <a:pt x="631" y="104"/>
                </a:cubicBezTo>
                <a:cubicBezTo>
                  <a:pt x="617" y="118"/>
                  <a:pt x="599" y="125"/>
                  <a:pt x="580" y="125"/>
                </a:cubicBezTo>
                <a:cubicBezTo>
                  <a:pt x="550" y="125"/>
                  <a:pt x="517" y="109"/>
                  <a:pt x="488" y="80"/>
                </a:cubicBezTo>
                <a:cubicBezTo>
                  <a:pt x="444" y="27"/>
                  <a:pt x="399" y="0"/>
                  <a:pt x="33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"/>
          <p:cNvSpPr/>
          <p:nvPr/>
        </p:nvSpPr>
        <p:spPr>
          <a:xfrm flipH="1" rot="5400000">
            <a:off x="8687558" y="438543"/>
            <a:ext cx="71520" cy="93300"/>
          </a:xfrm>
          <a:custGeom>
            <a:rect b="b" l="l" r="r" t="t"/>
            <a:pathLst>
              <a:path extrusionOk="0" h="1585" w="1215">
                <a:moveTo>
                  <a:pt x="359" y="1"/>
                </a:moveTo>
                <a:cubicBezTo>
                  <a:pt x="333" y="1"/>
                  <a:pt x="312" y="13"/>
                  <a:pt x="298" y="61"/>
                </a:cubicBezTo>
                <a:cubicBezTo>
                  <a:pt x="298" y="84"/>
                  <a:pt x="250" y="84"/>
                  <a:pt x="238" y="96"/>
                </a:cubicBezTo>
                <a:cubicBezTo>
                  <a:pt x="155" y="156"/>
                  <a:pt x="143" y="239"/>
                  <a:pt x="203" y="299"/>
                </a:cubicBezTo>
                <a:cubicBezTo>
                  <a:pt x="262" y="370"/>
                  <a:pt x="262" y="430"/>
                  <a:pt x="203" y="489"/>
                </a:cubicBezTo>
                <a:cubicBezTo>
                  <a:pt x="155" y="537"/>
                  <a:pt x="143" y="573"/>
                  <a:pt x="179" y="632"/>
                </a:cubicBezTo>
                <a:cubicBezTo>
                  <a:pt x="203" y="692"/>
                  <a:pt x="215" y="775"/>
                  <a:pt x="238" y="835"/>
                </a:cubicBezTo>
                <a:cubicBezTo>
                  <a:pt x="96" y="977"/>
                  <a:pt x="60" y="1073"/>
                  <a:pt x="72" y="1192"/>
                </a:cubicBezTo>
                <a:cubicBezTo>
                  <a:pt x="84" y="1275"/>
                  <a:pt x="60" y="1335"/>
                  <a:pt x="0" y="1394"/>
                </a:cubicBezTo>
                <a:cubicBezTo>
                  <a:pt x="60" y="1466"/>
                  <a:pt x="84" y="1513"/>
                  <a:pt x="143" y="1585"/>
                </a:cubicBezTo>
                <a:cubicBezTo>
                  <a:pt x="179" y="1549"/>
                  <a:pt x="203" y="1513"/>
                  <a:pt x="215" y="1489"/>
                </a:cubicBezTo>
                <a:cubicBezTo>
                  <a:pt x="235" y="1492"/>
                  <a:pt x="255" y="1493"/>
                  <a:pt x="275" y="1493"/>
                </a:cubicBezTo>
                <a:cubicBezTo>
                  <a:pt x="426" y="1493"/>
                  <a:pt x="553" y="1416"/>
                  <a:pt x="679" y="1311"/>
                </a:cubicBezTo>
                <a:cubicBezTo>
                  <a:pt x="619" y="1227"/>
                  <a:pt x="560" y="1168"/>
                  <a:pt x="536" y="1108"/>
                </a:cubicBezTo>
                <a:cubicBezTo>
                  <a:pt x="500" y="1049"/>
                  <a:pt x="500" y="977"/>
                  <a:pt x="489" y="894"/>
                </a:cubicBezTo>
                <a:lnTo>
                  <a:pt x="489" y="894"/>
                </a:lnTo>
                <a:cubicBezTo>
                  <a:pt x="552" y="915"/>
                  <a:pt x="597" y="955"/>
                  <a:pt x="623" y="955"/>
                </a:cubicBezTo>
                <a:cubicBezTo>
                  <a:pt x="626" y="955"/>
                  <a:pt x="629" y="955"/>
                  <a:pt x="631" y="954"/>
                </a:cubicBezTo>
                <a:cubicBezTo>
                  <a:pt x="655" y="947"/>
                  <a:pt x="676" y="943"/>
                  <a:pt x="694" y="943"/>
                </a:cubicBezTo>
                <a:cubicBezTo>
                  <a:pt x="768" y="943"/>
                  <a:pt x="800" y="999"/>
                  <a:pt x="810" y="1085"/>
                </a:cubicBezTo>
                <a:cubicBezTo>
                  <a:pt x="1012" y="1025"/>
                  <a:pt x="1012" y="1025"/>
                  <a:pt x="989" y="787"/>
                </a:cubicBezTo>
                <a:cubicBezTo>
                  <a:pt x="977" y="680"/>
                  <a:pt x="893" y="692"/>
                  <a:pt x="834" y="680"/>
                </a:cubicBezTo>
                <a:cubicBezTo>
                  <a:pt x="870" y="668"/>
                  <a:pt x="905" y="656"/>
                  <a:pt x="929" y="656"/>
                </a:cubicBezTo>
                <a:cubicBezTo>
                  <a:pt x="965" y="394"/>
                  <a:pt x="929" y="394"/>
                  <a:pt x="1215" y="394"/>
                </a:cubicBezTo>
                <a:lnTo>
                  <a:pt x="1215" y="275"/>
                </a:lnTo>
                <a:cubicBezTo>
                  <a:pt x="1167" y="299"/>
                  <a:pt x="1155" y="311"/>
                  <a:pt x="1131" y="311"/>
                </a:cubicBezTo>
                <a:cubicBezTo>
                  <a:pt x="1096" y="311"/>
                  <a:pt x="1072" y="323"/>
                  <a:pt x="1048" y="323"/>
                </a:cubicBezTo>
                <a:cubicBezTo>
                  <a:pt x="1036" y="311"/>
                  <a:pt x="1036" y="299"/>
                  <a:pt x="1024" y="299"/>
                </a:cubicBezTo>
                <a:cubicBezTo>
                  <a:pt x="989" y="263"/>
                  <a:pt x="953" y="204"/>
                  <a:pt x="905" y="204"/>
                </a:cubicBezTo>
                <a:cubicBezTo>
                  <a:pt x="846" y="204"/>
                  <a:pt x="810" y="263"/>
                  <a:pt x="810" y="323"/>
                </a:cubicBezTo>
                <a:cubicBezTo>
                  <a:pt x="810" y="358"/>
                  <a:pt x="810" y="370"/>
                  <a:pt x="798" y="394"/>
                </a:cubicBezTo>
                <a:cubicBezTo>
                  <a:pt x="773" y="451"/>
                  <a:pt x="750" y="475"/>
                  <a:pt x="721" y="475"/>
                </a:cubicBezTo>
                <a:cubicBezTo>
                  <a:pt x="695" y="475"/>
                  <a:pt x="664" y="457"/>
                  <a:pt x="619" y="430"/>
                </a:cubicBezTo>
                <a:cubicBezTo>
                  <a:pt x="500" y="358"/>
                  <a:pt x="500" y="263"/>
                  <a:pt x="500" y="144"/>
                </a:cubicBezTo>
                <a:cubicBezTo>
                  <a:pt x="500" y="84"/>
                  <a:pt x="489" y="25"/>
                  <a:pt x="429" y="13"/>
                </a:cubicBezTo>
                <a:cubicBezTo>
                  <a:pt x="403" y="8"/>
                  <a:pt x="380" y="1"/>
                  <a:pt x="35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"/>
          <p:cNvSpPr/>
          <p:nvPr/>
        </p:nvSpPr>
        <p:spPr>
          <a:xfrm flipH="1" rot="5400000">
            <a:off x="8840546" y="945482"/>
            <a:ext cx="68047" cy="61337"/>
          </a:xfrm>
          <a:custGeom>
            <a:rect b="b" l="l" r="r" t="t"/>
            <a:pathLst>
              <a:path extrusionOk="0" h="1042" w="1156">
                <a:moveTo>
                  <a:pt x="376" y="0"/>
                </a:moveTo>
                <a:cubicBezTo>
                  <a:pt x="260" y="0"/>
                  <a:pt x="236" y="111"/>
                  <a:pt x="179" y="168"/>
                </a:cubicBezTo>
                <a:cubicBezTo>
                  <a:pt x="132" y="216"/>
                  <a:pt x="167" y="275"/>
                  <a:pt x="191" y="311"/>
                </a:cubicBezTo>
                <a:cubicBezTo>
                  <a:pt x="203" y="335"/>
                  <a:pt x="191" y="346"/>
                  <a:pt x="191" y="370"/>
                </a:cubicBezTo>
                <a:cubicBezTo>
                  <a:pt x="179" y="430"/>
                  <a:pt x="179" y="513"/>
                  <a:pt x="167" y="573"/>
                </a:cubicBezTo>
                <a:cubicBezTo>
                  <a:pt x="167" y="585"/>
                  <a:pt x="156" y="585"/>
                  <a:pt x="156" y="597"/>
                </a:cubicBezTo>
                <a:cubicBezTo>
                  <a:pt x="108" y="585"/>
                  <a:pt x="72" y="585"/>
                  <a:pt x="48" y="585"/>
                </a:cubicBezTo>
                <a:cubicBezTo>
                  <a:pt x="1" y="716"/>
                  <a:pt x="96" y="751"/>
                  <a:pt x="167" y="787"/>
                </a:cubicBezTo>
                <a:cubicBezTo>
                  <a:pt x="179" y="787"/>
                  <a:pt x="179" y="775"/>
                  <a:pt x="191" y="775"/>
                </a:cubicBezTo>
                <a:cubicBezTo>
                  <a:pt x="179" y="751"/>
                  <a:pt x="167" y="716"/>
                  <a:pt x="132" y="668"/>
                </a:cubicBezTo>
                <a:lnTo>
                  <a:pt x="132" y="668"/>
                </a:lnTo>
                <a:cubicBezTo>
                  <a:pt x="191" y="692"/>
                  <a:pt x="239" y="692"/>
                  <a:pt x="239" y="704"/>
                </a:cubicBezTo>
                <a:cubicBezTo>
                  <a:pt x="251" y="823"/>
                  <a:pt x="418" y="882"/>
                  <a:pt x="370" y="1013"/>
                </a:cubicBezTo>
                <a:cubicBezTo>
                  <a:pt x="429" y="1013"/>
                  <a:pt x="489" y="1013"/>
                  <a:pt x="548" y="1025"/>
                </a:cubicBezTo>
                <a:cubicBezTo>
                  <a:pt x="586" y="1036"/>
                  <a:pt x="623" y="1041"/>
                  <a:pt x="658" y="1041"/>
                </a:cubicBezTo>
                <a:cubicBezTo>
                  <a:pt x="777" y="1041"/>
                  <a:pt x="877" y="981"/>
                  <a:pt x="941" y="870"/>
                </a:cubicBezTo>
                <a:lnTo>
                  <a:pt x="1156" y="466"/>
                </a:lnTo>
                <a:cubicBezTo>
                  <a:pt x="1017" y="362"/>
                  <a:pt x="913" y="191"/>
                  <a:pt x="722" y="191"/>
                </a:cubicBezTo>
                <a:cubicBezTo>
                  <a:pt x="716" y="191"/>
                  <a:pt x="710" y="191"/>
                  <a:pt x="703" y="192"/>
                </a:cubicBezTo>
                <a:cubicBezTo>
                  <a:pt x="691" y="132"/>
                  <a:pt x="668" y="96"/>
                  <a:pt x="656" y="96"/>
                </a:cubicBezTo>
                <a:cubicBezTo>
                  <a:pt x="623" y="56"/>
                  <a:pt x="591" y="27"/>
                  <a:pt x="552" y="27"/>
                </a:cubicBezTo>
                <a:cubicBezTo>
                  <a:pt x="533" y="27"/>
                  <a:pt x="512" y="33"/>
                  <a:pt x="489" y="49"/>
                </a:cubicBezTo>
                <a:cubicBezTo>
                  <a:pt x="429" y="96"/>
                  <a:pt x="429" y="132"/>
                  <a:pt x="465" y="192"/>
                </a:cubicBezTo>
                <a:cubicBezTo>
                  <a:pt x="465" y="227"/>
                  <a:pt x="489" y="239"/>
                  <a:pt x="501" y="275"/>
                </a:cubicBezTo>
                <a:cubicBezTo>
                  <a:pt x="453" y="346"/>
                  <a:pt x="394" y="418"/>
                  <a:pt x="334" y="477"/>
                </a:cubicBezTo>
                <a:cubicBezTo>
                  <a:pt x="227" y="406"/>
                  <a:pt x="215" y="370"/>
                  <a:pt x="298" y="335"/>
                </a:cubicBezTo>
                <a:cubicBezTo>
                  <a:pt x="334" y="311"/>
                  <a:pt x="394" y="287"/>
                  <a:pt x="394" y="251"/>
                </a:cubicBezTo>
                <a:cubicBezTo>
                  <a:pt x="406" y="180"/>
                  <a:pt x="394" y="96"/>
                  <a:pt x="394" y="1"/>
                </a:cubicBezTo>
                <a:cubicBezTo>
                  <a:pt x="388" y="1"/>
                  <a:pt x="382" y="0"/>
                  <a:pt x="37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"/>
          <p:cNvSpPr/>
          <p:nvPr/>
        </p:nvSpPr>
        <p:spPr>
          <a:xfrm flipH="1" rot="5400000">
            <a:off x="7910637" y="437748"/>
            <a:ext cx="56098" cy="93477"/>
          </a:xfrm>
          <a:custGeom>
            <a:rect b="b" l="l" r="r" t="t"/>
            <a:pathLst>
              <a:path extrusionOk="0" h="1588" w="953">
                <a:moveTo>
                  <a:pt x="422" y="1"/>
                </a:moveTo>
                <a:cubicBezTo>
                  <a:pt x="394" y="1"/>
                  <a:pt x="362" y="27"/>
                  <a:pt x="298" y="80"/>
                </a:cubicBezTo>
                <a:cubicBezTo>
                  <a:pt x="298" y="175"/>
                  <a:pt x="488" y="151"/>
                  <a:pt x="453" y="294"/>
                </a:cubicBezTo>
                <a:cubicBezTo>
                  <a:pt x="429" y="294"/>
                  <a:pt x="417" y="318"/>
                  <a:pt x="393" y="318"/>
                </a:cubicBezTo>
                <a:lnTo>
                  <a:pt x="274" y="318"/>
                </a:lnTo>
                <a:cubicBezTo>
                  <a:pt x="226" y="389"/>
                  <a:pt x="155" y="758"/>
                  <a:pt x="155" y="925"/>
                </a:cubicBezTo>
                <a:cubicBezTo>
                  <a:pt x="131" y="925"/>
                  <a:pt x="119" y="937"/>
                  <a:pt x="95" y="937"/>
                </a:cubicBezTo>
                <a:cubicBezTo>
                  <a:pt x="24" y="961"/>
                  <a:pt x="0" y="972"/>
                  <a:pt x="24" y="1032"/>
                </a:cubicBezTo>
                <a:cubicBezTo>
                  <a:pt x="37" y="1058"/>
                  <a:pt x="53" y="1069"/>
                  <a:pt x="73" y="1069"/>
                </a:cubicBezTo>
                <a:cubicBezTo>
                  <a:pt x="90" y="1069"/>
                  <a:pt x="109" y="1060"/>
                  <a:pt x="131" y="1044"/>
                </a:cubicBezTo>
                <a:cubicBezTo>
                  <a:pt x="167" y="1020"/>
                  <a:pt x="191" y="996"/>
                  <a:pt x="203" y="984"/>
                </a:cubicBezTo>
                <a:cubicBezTo>
                  <a:pt x="286" y="1020"/>
                  <a:pt x="357" y="1044"/>
                  <a:pt x="417" y="1080"/>
                </a:cubicBezTo>
                <a:cubicBezTo>
                  <a:pt x="405" y="1103"/>
                  <a:pt x="393" y="1115"/>
                  <a:pt x="393" y="1139"/>
                </a:cubicBezTo>
                <a:cubicBezTo>
                  <a:pt x="310" y="1306"/>
                  <a:pt x="357" y="1449"/>
                  <a:pt x="512" y="1556"/>
                </a:cubicBezTo>
                <a:cubicBezTo>
                  <a:pt x="531" y="1575"/>
                  <a:pt x="557" y="1587"/>
                  <a:pt x="586" y="1587"/>
                </a:cubicBezTo>
                <a:cubicBezTo>
                  <a:pt x="612" y="1587"/>
                  <a:pt x="639" y="1578"/>
                  <a:pt x="667" y="1556"/>
                </a:cubicBezTo>
                <a:cubicBezTo>
                  <a:pt x="703" y="1520"/>
                  <a:pt x="750" y="1496"/>
                  <a:pt x="774" y="1496"/>
                </a:cubicBezTo>
                <a:cubicBezTo>
                  <a:pt x="792" y="1500"/>
                  <a:pt x="808" y="1502"/>
                  <a:pt x="822" y="1502"/>
                </a:cubicBezTo>
                <a:cubicBezTo>
                  <a:pt x="901" y="1502"/>
                  <a:pt x="922" y="1448"/>
                  <a:pt x="953" y="1377"/>
                </a:cubicBezTo>
                <a:cubicBezTo>
                  <a:pt x="846" y="1318"/>
                  <a:pt x="798" y="1223"/>
                  <a:pt x="846" y="1139"/>
                </a:cubicBezTo>
                <a:cubicBezTo>
                  <a:pt x="893" y="1032"/>
                  <a:pt x="869" y="961"/>
                  <a:pt x="822" y="865"/>
                </a:cubicBezTo>
                <a:lnTo>
                  <a:pt x="810" y="853"/>
                </a:lnTo>
                <a:cubicBezTo>
                  <a:pt x="727" y="830"/>
                  <a:pt x="667" y="830"/>
                  <a:pt x="584" y="818"/>
                </a:cubicBezTo>
                <a:cubicBezTo>
                  <a:pt x="584" y="699"/>
                  <a:pt x="655" y="591"/>
                  <a:pt x="572" y="472"/>
                </a:cubicBezTo>
                <a:cubicBezTo>
                  <a:pt x="548" y="461"/>
                  <a:pt x="584" y="401"/>
                  <a:pt x="607" y="365"/>
                </a:cubicBezTo>
                <a:cubicBezTo>
                  <a:pt x="667" y="270"/>
                  <a:pt x="667" y="258"/>
                  <a:pt x="596" y="175"/>
                </a:cubicBezTo>
                <a:cubicBezTo>
                  <a:pt x="572" y="151"/>
                  <a:pt x="536" y="115"/>
                  <a:pt x="524" y="91"/>
                </a:cubicBezTo>
                <a:cubicBezTo>
                  <a:pt x="475" y="30"/>
                  <a:pt x="451" y="1"/>
                  <a:pt x="42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"/>
          <p:cNvSpPr/>
          <p:nvPr/>
        </p:nvSpPr>
        <p:spPr>
          <a:xfrm flipH="1" rot="5400000">
            <a:off x="8294962" y="1138822"/>
            <a:ext cx="49093" cy="77642"/>
          </a:xfrm>
          <a:custGeom>
            <a:rect b="b" l="l" r="r" t="t"/>
            <a:pathLst>
              <a:path extrusionOk="0" h="1319" w="834">
                <a:moveTo>
                  <a:pt x="790" y="0"/>
                </a:moveTo>
                <a:cubicBezTo>
                  <a:pt x="725" y="0"/>
                  <a:pt x="691" y="63"/>
                  <a:pt x="632" y="92"/>
                </a:cubicBezTo>
                <a:cubicBezTo>
                  <a:pt x="579" y="29"/>
                  <a:pt x="525" y="4"/>
                  <a:pt x="468" y="4"/>
                </a:cubicBezTo>
                <a:cubicBezTo>
                  <a:pt x="409" y="4"/>
                  <a:pt x="347" y="32"/>
                  <a:pt x="286" y="68"/>
                </a:cubicBezTo>
                <a:cubicBezTo>
                  <a:pt x="239" y="92"/>
                  <a:pt x="215" y="116"/>
                  <a:pt x="167" y="128"/>
                </a:cubicBezTo>
                <a:cubicBezTo>
                  <a:pt x="0" y="188"/>
                  <a:pt x="0" y="188"/>
                  <a:pt x="36" y="390"/>
                </a:cubicBezTo>
                <a:cubicBezTo>
                  <a:pt x="108" y="414"/>
                  <a:pt x="167" y="449"/>
                  <a:pt x="251" y="473"/>
                </a:cubicBezTo>
                <a:cubicBezTo>
                  <a:pt x="203" y="580"/>
                  <a:pt x="143" y="688"/>
                  <a:pt x="60" y="795"/>
                </a:cubicBezTo>
                <a:cubicBezTo>
                  <a:pt x="48" y="902"/>
                  <a:pt x="286" y="950"/>
                  <a:pt x="179" y="1081"/>
                </a:cubicBezTo>
                <a:cubicBezTo>
                  <a:pt x="239" y="1140"/>
                  <a:pt x="274" y="1200"/>
                  <a:pt x="322" y="1247"/>
                </a:cubicBezTo>
                <a:cubicBezTo>
                  <a:pt x="346" y="1235"/>
                  <a:pt x="358" y="1200"/>
                  <a:pt x="393" y="1176"/>
                </a:cubicBezTo>
                <a:cubicBezTo>
                  <a:pt x="465" y="1211"/>
                  <a:pt x="536" y="1259"/>
                  <a:pt x="620" y="1319"/>
                </a:cubicBezTo>
                <a:cubicBezTo>
                  <a:pt x="643" y="1259"/>
                  <a:pt x="679" y="1211"/>
                  <a:pt x="679" y="1176"/>
                </a:cubicBezTo>
                <a:cubicBezTo>
                  <a:pt x="691" y="1128"/>
                  <a:pt x="679" y="1081"/>
                  <a:pt x="655" y="1021"/>
                </a:cubicBezTo>
                <a:lnTo>
                  <a:pt x="751" y="890"/>
                </a:lnTo>
                <a:cubicBezTo>
                  <a:pt x="834" y="723"/>
                  <a:pt x="822" y="700"/>
                  <a:pt x="691" y="557"/>
                </a:cubicBezTo>
                <a:cubicBezTo>
                  <a:pt x="643" y="521"/>
                  <a:pt x="596" y="461"/>
                  <a:pt x="572" y="414"/>
                </a:cubicBezTo>
                <a:cubicBezTo>
                  <a:pt x="655" y="283"/>
                  <a:pt x="679" y="128"/>
                  <a:pt x="822" y="68"/>
                </a:cubicBezTo>
                <a:cubicBezTo>
                  <a:pt x="834" y="68"/>
                  <a:pt x="834" y="33"/>
                  <a:pt x="834" y="9"/>
                </a:cubicBezTo>
                <a:cubicBezTo>
                  <a:pt x="818" y="3"/>
                  <a:pt x="803" y="0"/>
                  <a:pt x="7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"/>
          <p:cNvSpPr/>
          <p:nvPr/>
        </p:nvSpPr>
        <p:spPr>
          <a:xfrm flipH="1" rot="5400000">
            <a:off x="8202457" y="1304731"/>
            <a:ext cx="70166" cy="61219"/>
          </a:xfrm>
          <a:custGeom>
            <a:rect b="b" l="l" r="r" t="t"/>
            <a:pathLst>
              <a:path extrusionOk="0" h="1040" w="1192">
                <a:moveTo>
                  <a:pt x="358" y="1"/>
                </a:moveTo>
                <a:cubicBezTo>
                  <a:pt x="334" y="60"/>
                  <a:pt x="299" y="84"/>
                  <a:pt x="275" y="108"/>
                </a:cubicBezTo>
                <a:cubicBezTo>
                  <a:pt x="299" y="180"/>
                  <a:pt x="239" y="215"/>
                  <a:pt x="203" y="251"/>
                </a:cubicBezTo>
                <a:cubicBezTo>
                  <a:pt x="61" y="322"/>
                  <a:pt x="96" y="501"/>
                  <a:pt x="1" y="608"/>
                </a:cubicBezTo>
                <a:cubicBezTo>
                  <a:pt x="61" y="632"/>
                  <a:pt x="108" y="680"/>
                  <a:pt x="168" y="727"/>
                </a:cubicBezTo>
                <a:cubicBezTo>
                  <a:pt x="180" y="739"/>
                  <a:pt x="180" y="751"/>
                  <a:pt x="203" y="751"/>
                </a:cubicBezTo>
                <a:cubicBezTo>
                  <a:pt x="275" y="799"/>
                  <a:pt x="334" y="870"/>
                  <a:pt x="418" y="906"/>
                </a:cubicBezTo>
                <a:cubicBezTo>
                  <a:pt x="501" y="918"/>
                  <a:pt x="549" y="942"/>
                  <a:pt x="620" y="1001"/>
                </a:cubicBezTo>
                <a:cubicBezTo>
                  <a:pt x="642" y="1028"/>
                  <a:pt x="663" y="1039"/>
                  <a:pt x="682" y="1039"/>
                </a:cubicBezTo>
                <a:cubicBezTo>
                  <a:pt x="713" y="1039"/>
                  <a:pt x="741" y="1006"/>
                  <a:pt x="763" y="953"/>
                </a:cubicBezTo>
                <a:cubicBezTo>
                  <a:pt x="775" y="918"/>
                  <a:pt x="763" y="882"/>
                  <a:pt x="763" y="846"/>
                </a:cubicBezTo>
                <a:lnTo>
                  <a:pt x="763" y="846"/>
                </a:lnTo>
                <a:cubicBezTo>
                  <a:pt x="823" y="851"/>
                  <a:pt x="882" y="861"/>
                  <a:pt x="935" y="861"/>
                </a:cubicBezTo>
                <a:cubicBezTo>
                  <a:pt x="1018" y="861"/>
                  <a:pt x="1088" y="836"/>
                  <a:pt x="1132" y="727"/>
                </a:cubicBezTo>
                <a:cubicBezTo>
                  <a:pt x="1192" y="608"/>
                  <a:pt x="1120" y="525"/>
                  <a:pt x="1061" y="418"/>
                </a:cubicBezTo>
                <a:cubicBezTo>
                  <a:pt x="977" y="477"/>
                  <a:pt x="894" y="537"/>
                  <a:pt x="823" y="596"/>
                </a:cubicBezTo>
                <a:cubicBezTo>
                  <a:pt x="811" y="441"/>
                  <a:pt x="680" y="322"/>
                  <a:pt x="703" y="168"/>
                </a:cubicBezTo>
                <a:cubicBezTo>
                  <a:pt x="703" y="108"/>
                  <a:pt x="656" y="84"/>
                  <a:pt x="596" y="84"/>
                </a:cubicBezTo>
                <a:cubicBezTo>
                  <a:pt x="561" y="108"/>
                  <a:pt x="513" y="120"/>
                  <a:pt x="453" y="144"/>
                </a:cubicBezTo>
                <a:cubicBezTo>
                  <a:pt x="442" y="120"/>
                  <a:pt x="406" y="72"/>
                  <a:pt x="3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"/>
          <p:cNvSpPr/>
          <p:nvPr/>
        </p:nvSpPr>
        <p:spPr>
          <a:xfrm flipH="1" rot="5400000">
            <a:off x="8180354" y="528517"/>
            <a:ext cx="88355" cy="50741"/>
          </a:xfrm>
          <a:custGeom>
            <a:rect b="b" l="l" r="r" t="t"/>
            <a:pathLst>
              <a:path extrusionOk="0" h="862" w="1501">
                <a:moveTo>
                  <a:pt x="251" y="1"/>
                </a:moveTo>
                <a:cubicBezTo>
                  <a:pt x="251" y="72"/>
                  <a:pt x="275" y="143"/>
                  <a:pt x="251" y="179"/>
                </a:cubicBezTo>
                <a:cubicBezTo>
                  <a:pt x="215" y="227"/>
                  <a:pt x="144" y="203"/>
                  <a:pt x="96" y="227"/>
                </a:cubicBezTo>
                <a:cubicBezTo>
                  <a:pt x="72" y="227"/>
                  <a:pt x="60" y="227"/>
                  <a:pt x="36" y="239"/>
                </a:cubicBezTo>
                <a:cubicBezTo>
                  <a:pt x="24" y="274"/>
                  <a:pt x="1" y="310"/>
                  <a:pt x="1" y="346"/>
                </a:cubicBezTo>
                <a:cubicBezTo>
                  <a:pt x="13" y="370"/>
                  <a:pt x="60" y="405"/>
                  <a:pt x="84" y="417"/>
                </a:cubicBezTo>
                <a:cubicBezTo>
                  <a:pt x="87" y="421"/>
                  <a:pt x="94" y="422"/>
                  <a:pt x="102" y="422"/>
                </a:cubicBezTo>
                <a:cubicBezTo>
                  <a:pt x="121" y="422"/>
                  <a:pt x="147" y="414"/>
                  <a:pt x="155" y="405"/>
                </a:cubicBezTo>
                <a:cubicBezTo>
                  <a:pt x="194" y="376"/>
                  <a:pt x="229" y="365"/>
                  <a:pt x="263" y="365"/>
                </a:cubicBezTo>
                <a:cubicBezTo>
                  <a:pt x="313" y="365"/>
                  <a:pt x="361" y="389"/>
                  <a:pt x="417" y="417"/>
                </a:cubicBezTo>
                <a:cubicBezTo>
                  <a:pt x="477" y="453"/>
                  <a:pt x="536" y="477"/>
                  <a:pt x="608" y="524"/>
                </a:cubicBezTo>
                <a:cubicBezTo>
                  <a:pt x="620" y="572"/>
                  <a:pt x="620" y="608"/>
                  <a:pt x="632" y="643"/>
                </a:cubicBezTo>
                <a:cubicBezTo>
                  <a:pt x="656" y="763"/>
                  <a:pt x="727" y="834"/>
                  <a:pt x="846" y="858"/>
                </a:cubicBezTo>
                <a:cubicBezTo>
                  <a:pt x="857" y="860"/>
                  <a:pt x="868" y="862"/>
                  <a:pt x="878" y="862"/>
                </a:cubicBezTo>
                <a:cubicBezTo>
                  <a:pt x="961" y="862"/>
                  <a:pt x="998" y="779"/>
                  <a:pt x="1072" y="715"/>
                </a:cubicBezTo>
                <a:cubicBezTo>
                  <a:pt x="989" y="643"/>
                  <a:pt x="929" y="596"/>
                  <a:pt x="858" y="524"/>
                </a:cubicBezTo>
                <a:cubicBezTo>
                  <a:pt x="870" y="477"/>
                  <a:pt x="906" y="441"/>
                  <a:pt x="965" y="358"/>
                </a:cubicBezTo>
                <a:cubicBezTo>
                  <a:pt x="989" y="441"/>
                  <a:pt x="1025" y="489"/>
                  <a:pt x="1037" y="536"/>
                </a:cubicBezTo>
                <a:cubicBezTo>
                  <a:pt x="1096" y="417"/>
                  <a:pt x="989" y="322"/>
                  <a:pt x="1108" y="262"/>
                </a:cubicBezTo>
                <a:cubicBezTo>
                  <a:pt x="1144" y="286"/>
                  <a:pt x="1191" y="310"/>
                  <a:pt x="1215" y="322"/>
                </a:cubicBezTo>
                <a:cubicBezTo>
                  <a:pt x="1346" y="262"/>
                  <a:pt x="1465" y="191"/>
                  <a:pt x="1501" y="24"/>
                </a:cubicBezTo>
                <a:cubicBezTo>
                  <a:pt x="1471" y="13"/>
                  <a:pt x="1449" y="8"/>
                  <a:pt x="1430" y="8"/>
                </a:cubicBezTo>
                <a:cubicBezTo>
                  <a:pt x="1389" y="8"/>
                  <a:pt x="1367" y="35"/>
                  <a:pt x="1334" y="84"/>
                </a:cubicBezTo>
                <a:cubicBezTo>
                  <a:pt x="1294" y="156"/>
                  <a:pt x="1259" y="185"/>
                  <a:pt x="1211" y="185"/>
                </a:cubicBezTo>
                <a:cubicBezTo>
                  <a:pt x="1188" y="185"/>
                  <a:pt x="1163" y="179"/>
                  <a:pt x="1132" y="167"/>
                </a:cubicBezTo>
                <a:cubicBezTo>
                  <a:pt x="1096" y="143"/>
                  <a:pt x="1072" y="131"/>
                  <a:pt x="1048" y="120"/>
                </a:cubicBezTo>
                <a:cubicBezTo>
                  <a:pt x="973" y="188"/>
                  <a:pt x="921" y="221"/>
                  <a:pt x="865" y="221"/>
                </a:cubicBezTo>
                <a:cubicBezTo>
                  <a:pt x="813" y="221"/>
                  <a:pt x="758" y="194"/>
                  <a:pt x="679" y="143"/>
                </a:cubicBezTo>
                <a:cubicBezTo>
                  <a:pt x="656" y="120"/>
                  <a:pt x="596" y="108"/>
                  <a:pt x="536" y="108"/>
                </a:cubicBezTo>
                <a:cubicBezTo>
                  <a:pt x="519" y="108"/>
                  <a:pt x="501" y="108"/>
                  <a:pt x="483" y="108"/>
                </a:cubicBezTo>
                <a:cubicBezTo>
                  <a:pt x="395" y="108"/>
                  <a:pt x="310" y="100"/>
                  <a:pt x="2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"/>
          <p:cNvSpPr/>
          <p:nvPr/>
        </p:nvSpPr>
        <p:spPr>
          <a:xfrm flipH="1" rot="5400000">
            <a:off x="8884253" y="570546"/>
            <a:ext cx="48445" cy="55686"/>
          </a:xfrm>
          <a:custGeom>
            <a:rect b="b" l="l" r="r" t="t"/>
            <a:pathLst>
              <a:path extrusionOk="0" h="946" w="823">
                <a:moveTo>
                  <a:pt x="294" y="0"/>
                </a:moveTo>
                <a:cubicBezTo>
                  <a:pt x="231" y="0"/>
                  <a:pt x="168" y="25"/>
                  <a:pt x="108" y="65"/>
                </a:cubicBezTo>
                <a:cubicBezTo>
                  <a:pt x="13" y="148"/>
                  <a:pt x="1" y="243"/>
                  <a:pt x="25" y="351"/>
                </a:cubicBezTo>
                <a:cubicBezTo>
                  <a:pt x="60" y="422"/>
                  <a:pt x="96" y="505"/>
                  <a:pt x="144" y="577"/>
                </a:cubicBezTo>
                <a:cubicBezTo>
                  <a:pt x="191" y="648"/>
                  <a:pt x="275" y="696"/>
                  <a:pt x="239" y="815"/>
                </a:cubicBezTo>
                <a:cubicBezTo>
                  <a:pt x="215" y="863"/>
                  <a:pt x="263" y="946"/>
                  <a:pt x="334" y="946"/>
                </a:cubicBezTo>
                <a:cubicBezTo>
                  <a:pt x="430" y="946"/>
                  <a:pt x="441" y="886"/>
                  <a:pt x="430" y="815"/>
                </a:cubicBezTo>
                <a:cubicBezTo>
                  <a:pt x="430" y="815"/>
                  <a:pt x="441" y="803"/>
                  <a:pt x="441" y="779"/>
                </a:cubicBezTo>
                <a:cubicBezTo>
                  <a:pt x="501" y="755"/>
                  <a:pt x="572" y="744"/>
                  <a:pt x="632" y="708"/>
                </a:cubicBezTo>
                <a:cubicBezTo>
                  <a:pt x="680" y="744"/>
                  <a:pt x="703" y="755"/>
                  <a:pt x="751" y="779"/>
                </a:cubicBezTo>
                <a:cubicBezTo>
                  <a:pt x="739" y="696"/>
                  <a:pt x="727" y="624"/>
                  <a:pt x="692" y="529"/>
                </a:cubicBezTo>
                <a:lnTo>
                  <a:pt x="692" y="529"/>
                </a:lnTo>
                <a:cubicBezTo>
                  <a:pt x="751" y="541"/>
                  <a:pt x="799" y="541"/>
                  <a:pt x="822" y="565"/>
                </a:cubicBezTo>
                <a:cubicBezTo>
                  <a:pt x="692" y="422"/>
                  <a:pt x="608" y="279"/>
                  <a:pt x="668" y="65"/>
                </a:cubicBezTo>
                <a:lnTo>
                  <a:pt x="668" y="65"/>
                </a:lnTo>
                <a:cubicBezTo>
                  <a:pt x="623" y="87"/>
                  <a:pt x="586" y="99"/>
                  <a:pt x="552" y="99"/>
                </a:cubicBezTo>
                <a:cubicBezTo>
                  <a:pt x="514" y="99"/>
                  <a:pt x="479" y="84"/>
                  <a:pt x="441" y="53"/>
                </a:cubicBezTo>
                <a:cubicBezTo>
                  <a:pt x="394" y="16"/>
                  <a:pt x="344" y="0"/>
                  <a:pt x="2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"/>
          <p:cNvSpPr/>
          <p:nvPr/>
        </p:nvSpPr>
        <p:spPr>
          <a:xfrm flipH="1" rot="5400000">
            <a:off x="8277421" y="919965"/>
            <a:ext cx="50506" cy="54214"/>
          </a:xfrm>
          <a:custGeom>
            <a:rect b="b" l="l" r="r" t="t"/>
            <a:pathLst>
              <a:path extrusionOk="0" h="921" w="858">
                <a:moveTo>
                  <a:pt x="406" y="0"/>
                </a:moveTo>
                <a:cubicBezTo>
                  <a:pt x="358" y="48"/>
                  <a:pt x="310" y="95"/>
                  <a:pt x="310" y="107"/>
                </a:cubicBezTo>
                <a:cubicBezTo>
                  <a:pt x="370" y="226"/>
                  <a:pt x="263" y="322"/>
                  <a:pt x="310" y="417"/>
                </a:cubicBezTo>
                <a:cubicBezTo>
                  <a:pt x="239" y="405"/>
                  <a:pt x="167" y="393"/>
                  <a:pt x="120" y="393"/>
                </a:cubicBezTo>
                <a:cubicBezTo>
                  <a:pt x="108" y="441"/>
                  <a:pt x="84" y="476"/>
                  <a:pt x="60" y="512"/>
                </a:cubicBezTo>
                <a:cubicBezTo>
                  <a:pt x="1" y="560"/>
                  <a:pt x="1" y="631"/>
                  <a:pt x="25" y="691"/>
                </a:cubicBezTo>
                <a:cubicBezTo>
                  <a:pt x="79" y="810"/>
                  <a:pt x="312" y="920"/>
                  <a:pt x="461" y="920"/>
                </a:cubicBezTo>
                <a:cubicBezTo>
                  <a:pt x="475" y="920"/>
                  <a:pt x="488" y="919"/>
                  <a:pt x="501" y="917"/>
                </a:cubicBezTo>
                <a:cubicBezTo>
                  <a:pt x="584" y="893"/>
                  <a:pt x="834" y="691"/>
                  <a:pt x="858" y="619"/>
                </a:cubicBezTo>
                <a:lnTo>
                  <a:pt x="846" y="596"/>
                </a:lnTo>
                <a:lnTo>
                  <a:pt x="703" y="596"/>
                </a:lnTo>
                <a:cubicBezTo>
                  <a:pt x="775" y="560"/>
                  <a:pt x="810" y="524"/>
                  <a:pt x="858" y="500"/>
                </a:cubicBezTo>
                <a:cubicBezTo>
                  <a:pt x="810" y="393"/>
                  <a:pt x="763" y="322"/>
                  <a:pt x="667" y="286"/>
                </a:cubicBezTo>
                <a:cubicBezTo>
                  <a:pt x="548" y="262"/>
                  <a:pt x="429" y="179"/>
                  <a:pt x="40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"/>
          <p:cNvSpPr/>
          <p:nvPr/>
        </p:nvSpPr>
        <p:spPr>
          <a:xfrm flipH="1" rot="5400000">
            <a:off x="8389028" y="434393"/>
            <a:ext cx="35083" cy="58099"/>
          </a:xfrm>
          <a:custGeom>
            <a:rect b="b" l="l" r="r" t="t"/>
            <a:pathLst>
              <a:path extrusionOk="0" h="987" w="596">
                <a:moveTo>
                  <a:pt x="107" y="0"/>
                </a:moveTo>
                <a:cubicBezTo>
                  <a:pt x="36" y="72"/>
                  <a:pt x="36" y="72"/>
                  <a:pt x="0" y="417"/>
                </a:cubicBezTo>
                <a:cubicBezTo>
                  <a:pt x="95" y="512"/>
                  <a:pt x="179" y="584"/>
                  <a:pt x="274" y="667"/>
                </a:cubicBezTo>
                <a:cubicBezTo>
                  <a:pt x="250" y="703"/>
                  <a:pt x="226" y="715"/>
                  <a:pt x="214" y="750"/>
                </a:cubicBezTo>
                <a:cubicBezTo>
                  <a:pt x="191" y="762"/>
                  <a:pt x="179" y="786"/>
                  <a:pt x="167" y="822"/>
                </a:cubicBezTo>
                <a:cubicBezTo>
                  <a:pt x="131" y="893"/>
                  <a:pt x="155" y="953"/>
                  <a:pt x="238" y="965"/>
                </a:cubicBezTo>
                <a:cubicBezTo>
                  <a:pt x="273" y="978"/>
                  <a:pt x="306" y="986"/>
                  <a:pt x="337" y="986"/>
                </a:cubicBezTo>
                <a:cubicBezTo>
                  <a:pt x="391" y="986"/>
                  <a:pt x="439" y="961"/>
                  <a:pt x="476" y="893"/>
                </a:cubicBezTo>
                <a:cubicBezTo>
                  <a:pt x="512" y="834"/>
                  <a:pt x="548" y="774"/>
                  <a:pt x="595" y="715"/>
                </a:cubicBezTo>
                <a:cubicBezTo>
                  <a:pt x="536" y="667"/>
                  <a:pt x="488" y="643"/>
                  <a:pt x="452" y="608"/>
                </a:cubicBezTo>
                <a:cubicBezTo>
                  <a:pt x="488" y="548"/>
                  <a:pt x="524" y="524"/>
                  <a:pt x="536" y="489"/>
                </a:cubicBezTo>
                <a:cubicBezTo>
                  <a:pt x="572" y="453"/>
                  <a:pt x="583" y="417"/>
                  <a:pt x="583" y="369"/>
                </a:cubicBezTo>
                <a:cubicBezTo>
                  <a:pt x="583" y="220"/>
                  <a:pt x="462" y="71"/>
                  <a:pt x="304" y="71"/>
                </a:cubicBezTo>
                <a:cubicBezTo>
                  <a:pt x="298" y="71"/>
                  <a:pt x="292" y="71"/>
                  <a:pt x="286" y="72"/>
                </a:cubicBezTo>
                <a:cubicBezTo>
                  <a:pt x="268" y="76"/>
                  <a:pt x="253" y="78"/>
                  <a:pt x="239" y="78"/>
                </a:cubicBezTo>
                <a:cubicBezTo>
                  <a:pt x="177" y="78"/>
                  <a:pt x="146" y="39"/>
                  <a:pt x="1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"/>
          <p:cNvSpPr/>
          <p:nvPr/>
        </p:nvSpPr>
        <p:spPr>
          <a:xfrm flipH="1" rot="5400000">
            <a:off x="8156366" y="1117425"/>
            <a:ext cx="68754" cy="37673"/>
          </a:xfrm>
          <a:custGeom>
            <a:rect b="b" l="l" r="r" t="t"/>
            <a:pathLst>
              <a:path extrusionOk="0" h="640" w="1168">
                <a:moveTo>
                  <a:pt x="513" y="1"/>
                </a:moveTo>
                <a:cubicBezTo>
                  <a:pt x="471" y="1"/>
                  <a:pt x="426" y="12"/>
                  <a:pt x="381" y="30"/>
                </a:cubicBezTo>
                <a:cubicBezTo>
                  <a:pt x="298" y="54"/>
                  <a:pt x="238" y="78"/>
                  <a:pt x="155" y="101"/>
                </a:cubicBezTo>
                <a:cubicBezTo>
                  <a:pt x="155" y="113"/>
                  <a:pt x="143" y="149"/>
                  <a:pt x="119" y="173"/>
                </a:cubicBezTo>
                <a:cubicBezTo>
                  <a:pt x="84" y="149"/>
                  <a:pt x="48" y="149"/>
                  <a:pt x="0" y="113"/>
                </a:cubicBezTo>
                <a:lnTo>
                  <a:pt x="0" y="113"/>
                </a:lnTo>
                <a:cubicBezTo>
                  <a:pt x="24" y="220"/>
                  <a:pt x="36" y="304"/>
                  <a:pt x="36" y="375"/>
                </a:cubicBezTo>
                <a:cubicBezTo>
                  <a:pt x="60" y="387"/>
                  <a:pt x="96" y="399"/>
                  <a:pt x="107" y="399"/>
                </a:cubicBezTo>
                <a:cubicBezTo>
                  <a:pt x="133" y="385"/>
                  <a:pt x="155" y="379"/>
                  <a:pt x="176" y="379"/>
                </a:cubicBezTo>
                <a:cubicBezTo>
                  <a:pt x="243" y="379"/>
                  <a:pt x="288" y="442"/>
                  <a:pt x="334" y="506"/>
                </a:cubicBezTo>
                <a:cubicBezTo>
                  <a:pt x="400" y="599"/>
                  <a:pt x="436" y="640"/>
                  <a:pt x="487" y="640"/>
                </a:cubicBezTo>
                <a:cubicBezTo>
                  <a:pt x="527" y="640"/>
                  <a:pt x="576" y="613"/>
                  <a:pt x="655" y="566"/>
                </a:cubicBezTo>
                <a:cubicBezTo>
                  <a:pt x="691" y="554"/>
                  <a:pt x="703" y="542"/>
                  <a:pt x="715" y="518"/>
                </a:cubicBezTo>
                <a:cubicBezTo>
                  <a:pt x="762" y="542"/>
                  <a:pt x="810" y="578"/>
                  <a:pt x="822" y="578"/>
                </a:cubicBezTo>
                <a:cubicBezTo>
                  <a:pt x="848" y="561"/>
                  <a:pt x="870" y="555"/>
                  <a:pt x="889" y="555"/>
                </a:cubicBezTo>
                <a:cubicBezTo>
                  <a:pt x="939" y="555"/>
                  <a:pt x="969" y="599"/>
                  <a:pt x="1012" y="625"/>
                </a:cubicBezTo>
                <a:cubicBezTo>
                  <a:pt x="1030" y="631"/>
                  <a:pt x="1054" y="634"/>
                  <a:pt x="1075" y="634"/>
                </a:cubicBezTo>
                <a:cubicBezTo>
                  <a:pt x="1096" y="634"/>
                  <a:pt x="1113" y="631"/>
                  <a:pt x="1119" y="625"/>
                </a:cubicBezTo>
                <a:cubicBezTo>
                  <a:pt x="1167" y="566"/>
                  <a:pt x="1119" y="518"/>
                  <a:pt x="1072" y="506"/>
                </a:cubicBezTo>
                <a:lnTo>
                  <a:pt x="762" y="375"/>
                </a:lnTo>
                <a:cubicBezTo>
                  <a:pt x="774" y="328"/>
                  <a:pt x="810" y="280"/>
                  <a:pt x="822" y="232"/>
                </a:cubicBezTo>
                <a:cubicBezTo>
                  <a:pt x="774" y="220"/>
                  <a:pt x="750" y="208"/>
                  <a:pt x="738" y="197"/>
                </a:cubicBezTo>
                <a:cubicBezTo>
                  <a:pt x="715" y="173"/>
                  <a:pt x="703" y="149"/>
                  <a:pt x="691" y="113"/>
                </a:cubicBezTo>
                <a:cubicBezTo>
                  <a:pt x="646" y="32"/>
                  <a:pt x="583" y="1"/>
                  <a:pt x="5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"/>
          <p:cNvSpPr/>
          <p:nvPr/>
        </p:nvSpPr>
        <p:spPr>
          <a:xfrm flipH="1" rot="5400000">
            <a:off x="7835615" y="421354"/>
            <a:ext cx="33023" cy="63868"/>
          </a:xfrm>
          <a:custGeom>
            <a:rect b="b" l="l" r="r" t="t"/>
            <a:pathLst>
              <a:path extrusionOk="0" h="1085" w="561">
                <a:moveTo>
                  <a:pt x="286" y="1"/>
                </a:moveTo>
                <a:cubicBezTo>
                  <a:pt x="274" y="60"/>
                  <a:pt x="239" y="108"/>
                  <a:pt x="227" y="155"/>
                </a:cubicBezTo>
                <a:cubicBezTo>
                  <a:pt x="227" y="179"/>
                  <a:pt x="227" y="227"/>
                  <a:pt x="215" y="263"/>
                </a:cubicBezTo>
                <a:cubicBezTo>
                  <a:pt x="108" y="393"/>
                  <a:pt x="120" y="513"/>
                  <a:pt x="215" y="644"/>
                </a:cubicBezTo>
                <a:cubicBezTo>
                  <a:pt x="24" y="644"/>
                  <a:pt x="24" y="644"/>
                  <a:pt x="1" y="822"/>
                </a:cubicBezTo>
                <a:lnTo>
                  <a:pt x="1" y="917"/>
                </a:lnTo>
                <a:cubicBezTo>
                  <a:pt x="1" y="1036"/>
                  <a:pt x="36" y="1060"/>
                  <a:pt x="155" y="1084"/>
                </a:cubicBezTo>
                <a:lnTo>
                  <a:pt x="358" y="1084"/>
                </a:lnTo>
                <a:cubicBezTo>
                  <a:pt x="441" y="1001"/>
                  <a:pt x="536" y="929"/>
                  <a:pt x="477" y="858"/>
                </a:cubicBezTo>
                <a:cubicBezTo>
                  <a:pt x="441" y="703"/>
                  <a:pt x="501" y="584"/>
                  <a:pt x="524" y="465"/>
                </a:cubicBezTo>
                <a:cubicBezTo>
                  <a:pt x="560" y="346"/>
                  <a:pt x="501" y="334"/>
                  <a:pt x="417" y="286"/>
                </a:cubicBezTo>
                <a:cubicBezTo>
                  <a:pt x="453" y="155"/>
                  <a:pt x="405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"/>
          <p:cNvSpPr/>
          <p:nvPr/>
        </p:nvSpPr>
        <p:spPr>
          <a:xfrm flipH="1" rot="5400000">
            <a:off x="8608591" y="305951"/>
            <a:ext cx="52625" cy="52213"/>
          </a:xfrm>
          <a:custGeom>
            <a:rect b="b" l="l" r="r" t="t"/>
            <a:pathLst>
              <a:path extrusionOk="0" h="887" w="894">
                <a:moveTo>
                  <a:pt x="98" y="0"/>
                </a:moveTo>
                <a:cubicBezTo>
                  <a:pt x="83" y="0"/>
                  <a:pt x="66" y="3"/>
                  <a:pt x="48" y="7"/>
                </a:cubicBezTo>
                <a:cubicBezTo>
                  <a:pt x="48" y="186"/>
                  <a:pt x="1" y="365"/>
                  <a:pt x="167" y="484"/>
                </a:cubicBezTo>
                <a:cubicBezTo>
                  <a:pt x="232" y="435"/>
                  <a:pt x="302" y="376"/>
                  <a:pt x="381" y="376"/>
                </a:cubicBezTo>
                <a:cubicBezTo>
                  <a:pt x="419" y="376"/>
                  <a:pt x="458" y="390"/>
                  <a:pt x="501" y="424"/>
                </a:cubicBezTo>
                <a:lnTo>
                  <a:pt x="501" y="769"/>
                </a:lnTo>
                <a:cubicBezTo>
                  <a:pt x="489" y="781"/>
                  <a:pt x="441" y="805"/>
                  <a:pt x="417" y="853"/>
                </a:cubicBezTo>
                <a:cubicBezTo>
                  <a:pt x="466" y="874"/>
                  <a:pt x="514" y="886"/>
                  <a:pt x="553" y="886"/>
                </a:cubicBezTo>
                <a:cubicBezTo>
                  <a:pt x="581" y="886"/>
                  <a:pt x="605" y="880"/>
                  <a:pt x="620" y="865"/>
                </a:cubicBezTo>
                <a:cubicBezTo>
                  <a:pt x="727" y="805"/>
                  <a:pt x="810" y="722"/>
                  <a:pt x="894" y="650"/>
                </a:cubicBezTo>
                <a:cubicBezTo>
                  <a:pt x="882" y="615"/>
                  <a:pt x="882" y="603"/>
                  <a:pt x="870" y="591"/>
                </a:cubicBezTo>
                <a:cubicBezTo>
                  <a:pt x="786" y="508"/>
                  <a:pt x="751" y="472"/>
                  <a:pt x="846" y="377"/>
                </a:cubicBezTo>
                <a:cubicBezTo>
                  <a:pt x="894" y="353"/>
                  <a:pt x="870" y="210"/>
                  <a:pt x="810" y="186"/>
                </a:cubicBezTo>
                <a:cubicBezTo>
                  <a:pt x="775" y="198"/>
                  <a:pt x="727" y="210"/>
                  <a:pt x="703" y="234"/>
                </a:cubicBezTo>
                <a:cubicBezTo>
                  <a:pt x="558" y="143"/>
                  <a:pt x="510" y="122"/>
                  <a:pt x="401" y="122"/>
                </a:cubicBezTo>
                <a:cubicBezTo>
                  <a:pt x="366" y="122"/>
                  <a:pt x="326" y="124"/>
                  <a:pt x="274" y="127"/>
                </a:cubicBezTo>
                <a:cubicBezTo>
                  <a:pt x="223" y="86"/>
                  <a:pt x="190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"/>
          <p:cNvSpPr/>
          <p:nvPr/>
        </p:nvSpPr>
        <p:spPr>
          <a:xfrm flipH="1" rot="5400000">
            <a:off x="7935507" y="1007643"/>
            <a:ext cx="68754" cy="42853"/>
          </a:xfrm>
          <a:custGeom>
            <a:rect b="b" l="l" r="r" t="t"/>
            <a:pathLst>
              <a:path extrusionOk="0" h="728" w="1168">
                <a:moveTo>
                  <a:pt x="870" y="1"/>
                </a:moveTo>
                <a:cubicBezTo>
                  <a:pt x="787" y="108"/>
                  <a:pt x="715" y="203"/>
                  <a:pt x="620" y="322"/>
                </a:cubicBezTo>
                <a:cubicBezTo>
                  <a:pt x="572" y="322"/>
                  <a:pt x="501" y="310"/>
                  <a:pt x="441" y="299"/>
                </a:cubicBezTo>
                <a:cubicBezTo>
                  <a:pt x="358" y="263"/>
                  <a:pt x="275" y="227"/>
                  <a:pt x="191" y="191"/>
                </a:cubicBezTo>
                <a:cubicBezTo>
                  <a:pt x="173" y="185"/>
                  <a:pt x="153" y="182"/>
                  <a:pt x="133" y="182"/>
                </a:cubicBezTo>
                <a:cubicBezTo>
                  <a:pt x="76" y="182"/>
                  <a:pt x="22" y="207"/>
                  <a:pt x="13" y="251"/>
                </a:cubicBezTo>
                <a:cubicBezTo>
                  <a:pt x="1" y="334"/>
                  <a:pt x="37" y="370"/>
                  <a:pt x="120" y="370"/>
                </a:cubicBezTo>
                <a:cubicBezTo>
                  <a:pt x="132" y="370"/>
                  <a:pt x="144" y="382"/>
                  <a:pt x="156" y="382"/>
                </a:cubicBezTo>
                <a:cubicBezTo>
                  <a:pt x="215" y="632"/>
                  <a:pt x="322" y="715"/>
                  <a:pt x="608" y="727"/>
                </a:cubicBezTo>
                <a:cubicBezTo>
                  <a:pt x="596" y="596"/>
                  <a:pt x="596" y="489"/>
                  <a:pt x="680" y="382"/>
                </a:cubicBezTo>
                <a:cubicBezTo>
                  <a:pt x="769" y="449"/>
                  <a:pt x="843" y="482"/>
                  <a:pt x="907" y="482"/>
                </a:cubicBezTo>
                <a:cubicBezTo>
                  <a:pt x="1014" y="482"/>
                  <a:pt x="1093" y="389"/>
                  <a:pt x="1168" y="203"/>
                </a:cubicBezTo>
                <a:lnTo>
                  <a:pt x="953" y="168"/>
                </a:lnTo>
                <a:cubicBezTo>
                  <a:pt x="942" y="120"/>
                  <a:pt x="906" y="72"/>
                  <a:pt x="8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"/>
          <p:cNvSpPr/>
          <p:nvPr/>
        </p:nvSpPr>
        <p:spPr>
          <a:xfrm flipH="1" rot="5400000">
            <a:off x="9272610" y="967556"/>
            <a:ext cx="35083" cy="55686"/>
          </a:xfrm>
          <a:custGeom>
            <a:rect b="b" l="l" r="r" t="t"/>
            <a:pathLst>
              <a:path extrusionOk="0" h="946" w="596">
                <a:moveTo>
                  <a:pt x="155" y="0"/>
                </a:moveTo>
                <a:cubicBezTo>
                  <a:pt x="107" y="84"/>
                  <a:pt x="60" y="96"/>
                  <a:pt x="48" y="143"/>
                </a:cubicBezTo>
                <a:cubicBezTo>
                  <a:pt x="36" y="203"/>
                  <a:pt x="36" y="274"/>
                  <a:pt x="36" y="346"/>
                </a:cubicBezTo>
                <a:cubicBezTo>
                  <a:pt x="36" y="524"/>
                  <a:pt x="107" y="691"/>
                  <a:pt x="0" y="870"/>
                </a:cubicBezTo>
                <a:cubicBezTo>
                  <a:pt x="100" y="919"/>
                  <a:pt x="184" y="946"/>
                  <a:pt x="255" y="946"/>
                </a:cubicBezTo>
                <a:cubicBezTo>
                  <a:pt x="337" y="946"/>
                  <a:pt x="402" y="910"/>
                  <a:pt x="453" y="834"/>
                </a:cubicBezTo>
                <a:cubicBezTo>
                  <a:pt x="572" y="679"/>
                  <a:pt x="595" y="560"/>
                  <a:pt x="476" y="381"/>
                </a:cubicBezTo>
                <a:cubicBezTo>
                  <a:pt x="429" y="322"/>
                  <a:pt x="369" y="274"/>
                  <a:pt x="298" y="227"/>
                </a:cubicBezTo>
                <a:cubicBezTo>
                  <a:pt x="226" y="179"/>
                  <a:pt x="167" y="119"/>
                  <a:pt x="1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"/>
          <p:cNvSpPr/>
          <p:nvPr/>
        </p:nvSpPr>
        <p:spPr>
          <a:xfrm flipH="1" rot="5400000">
            <a:off x="8661717" y="251531"/>
            <a:ext cx="42088" cy="51035"/>
          </a:xfrm>
          <a:custGeom>
            <a:rect b="b" l="l" r="r" t="t"/>
            <a:pathLst>
              <a:path extrusionOk="0" h="867" w="715">
                <a:moveTo>
                  <a:pt x="239" y="1"/>
                </a:moveTo>
                <a:cubicBezTo>
                  <a:pt x="203" y="96"/>
                  <a:pt x="179" y="144"/>
                  <a:pt x="155" y="168"/>
                </a:cubicBezTo>
                <a:cubicBezTo>
                  <a:pt x="1" y="334"/>
                  <a:pt x="191" y="453"/>
                  <a:pt x="191" y="596"/>
                </a:cubicBezTo>
                <a:cubicBezTo>
                  <a:pt x="191" y="644"/>
                  <a:pt x="274" y="703"/>
                  <a:pt x="322" y="751"/>
                </a:cubicBezTo>
                <a:cubicBezTo>
                  <a:pt x="358" y="775"/>
                  <a:pt x="417" y="810"/>
                  <a:pt x="465" y="834"/>
                </a:cubicBezTo>
                <a:cubicBezTo>
                  <a:pt x="487" y="856"/>
                  <a:pt x="509" y="867"/>
                  <a:pt x="528" y="867"/>
                </a:cubicBezTo>
                <a:cubicBezTo>
                  <a:pt x="562" y="867"/>
                  <a:pt x="588" y="835"/>
                  <a:pt x="596" y="775"/>
                </a:cubicBezTo>
                <a:cubicBezTo>
                  <a:pt x="632" y="644"/>
                  <a:pt x="643" y="513"/>
                  <a:pt x="679" y="382"/>
                </a:cubicBezTo>
                <a:cubicBezTo>
                  <a:pt x="715" y="215"/>
                  <a:pt x="703" y="156"/>
                  <a:pt x="524" y="48"/>
                </a:cubicBezTo>
                <a:lnTo>
                  <a:pt x="346" y="179"/>
                </a:lnTo>
                <a:cubicBezTo>
                  <a:pt x="322" y="120"/>
                  <a:pt x="286" y="84"/>
                  <a:pt x="23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"/>
          <p:cNvSpPr/>
          <p:nvPr/>
        </p:nvSpPr>
        <p:spPr>
          <a:xfrm flipH="1" rot="5400000">
            <a:off x="9138517" y="708024"/>
            <a:ext cx="44207" cy="48445"/>
          </a:xfrm>
          <a:custGeom>
            <a:rect b="b" l="l" r="r" t="t"/>
            <a:pathLst>
              <a:path extrusionOk="0" h="823" w="751">
                <a:moveTo>
                  <a:pt x="215" y="1"/>
                </a:moveTo>
                <a:cubicBezTo>
                  <a:pt x="132" y="120"/>
                  <a:pt x="72" y="227"/>
                  <a:pt x="1" y="334"/>
                </a:cubicBezTo>
                <a:cubicBezTo>
                  <a:pt x="48" y="358"/>
                  <a:pt x="96" y="394"/>
                  <a:pt x="132" y="405"/>
                </a:cubicBezTo>
                <a:cubicBezTo>
                  <a:pt x="108" y="501"/>
                  <a:pt x="96" y="584"/>
                  <a:pt x="60" y="679"/>
                </a:cubicBezTo>
                <a:cubicBezTo>
                  <a:pt x="274" y="739"/>
                  <a:pt x="465" y="775"/>
                  <a:pt x="644" y="822"/>
                </a:cubicBezTo>
                <a:cubicBezTo>
                  <a:pt x="667" y="751"/>
                  <a:pt x="751" y="679"/>
                  <a:pt x="727" y="596"/>
                </a:cubicBezTo>
                <a:cubicBezTo>
                  <a:pt x="715" y="465"/>
                  <a:pt x="667" y="346"/>
                  <a:pt x="524" y="274"/>
                </a:cubicBezTo>
                <a:cubicBezTo>
                  <a:pt x="405" y="215"/>
                  <a:pt x="274" y="167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"/>
          <p:cNvSpPr/>
          <p:nvPr/>
        </p:nvSpPr>
        <p:spPr>
          <a:xfrm flipH="1" rot="5400000">
            <a:off x="8552553" y="155847"/>
            <a:ext cx="60336" cy="46150"/>
          </a:xfrm>
          <a:custGeom>
            <a:rect b="b" l="l" r="r" t="t"/>
            <a:pathLst>
              <a:path extrusionOk="0" h="784" w="1025">
                <a:moveTo>
                  <a:pt x="788" y="1"/>
                </a:moveTo>
                <a:cubicBezTo>
                  <a:pt x="732" y="1"/>
                  <a:pt x="675" y="37"/>
                  <a:pt x="632" y="105"/>
                </a:cubicBezTo>
                <a:cubicBezTo>
                  <a:pt x="596" y="189"/>
                  <a:pt x="560" y="272"/>
                  <a:pt x="536" y="343"/>
                </a:cubicBezTo>
                <a:cubicBezTo>
                  <a:pt x="471" y="335"/>
                  <a:pt x="411" y="321"/>
                  <a:pt x="364" y="321"/>
                </a:cubicBezTo>
                <a:cubicBezTo>
                  <a:pt x="343" y="321"/>
                  <a:pt x="325" y="324"/>
                  <a:pt x="310" y="332"/>
                </a:cubicBezTo>
                <a:cubicBezTo>
                  <a:pt x="282" y="347"/>
                  <a:pt x="258" y="353"/>
                  <a:pt x="236" y="353"/>
                </a:cubicBezTo>
                <a:cubicBezTo>
                  <a:pt x="176" y="353"/>
                  <a:pt x="137" y="308"/>
                  <a:pt x="84" y="308"/>
                </a:cubicBezTo>
                <a:cubicBezTo>
                  <a:pt x="60" y="379"/>
                  <a:pt x="24" y="439"/>
                  <a:pt x="1" y="498"/>
                </a:cubicBezTo>
                <a:cubicBezTo>
                  <a:pt x="22" y="515"/>
                  <a:pt x="40" y="521"/>
                  <a:pt x="56" y="521"/>
                </a:cubicBezTo>
                <a:cubicBezTo>
                  <a:pt x="107" y="521"/>
                  <a:pt x="128" y="448"/>
                  <a:pt x="155" y="439"/>
                </a:cubicBezTo>
                <a:cubicBezTo>
                  <a:pt x="251" y="439"/>
                  <a:pt x="310" y="439"/>
                  <a:pt x="370" y="463"/>
                </a:cubicBezTo>
                <a:cubicBezTo>
                  <a:pt x="453" y="486"/>
                  <a:pt x="525" y="498"/>
                  <a:pt x="572" y="593"/>
                </a:cubicBezTo>
                <a:cubicBezTo>
                  <a:pt x="620" y="724"/>
                  <a:pt x="727" y="748"/>
                  <a:pt x="858" y="784"/>
                </a:cubicBezTo>
                <a:cubicBezTo>
                  <a:pt x="906" y="629"/>
                  <a:pt x="965" y="498"/>
                  <a:pt x="989" y="367"/>
                </a:cubicBezTo>
                <a:cubicBezTo>
                  <a:pt x="1025" y="260"/>
                  <a:pt x="989" y="165"/>
                  <a:pt x="929" y="93"/>
                </a:cubicBezTo>
                <a:cubicBezTo>
                  <a:pt x="890" y="31"/>
                  <a:pt x="839" y="1"/>
                  <a:pt x="78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"/>
          <p:cNvSpPr/>
          <p:nvPr/>
        </p:nvSpPr>
        <p:spPr>
          <a:xfrm flipH="1" rot="5400000">
            <a:off x="8746746" y="749376"/>
            <a:ext cx="48386" cy="61042"/>
          </a:xfrm>
          <a:custGeom>
            <a:rect b="b" l="l" r="r" t="t"/>
            <a:pathLst>
              <a:path extrusionOk="0" h="1037" w="822">
                <a:moveTo>
                  <a:pt x="238" y="0"/>
                </a:moveTo>
                <a:cubicBezTo>
                  <a:pt x="215" y="12"/>
                  <a:pt x="203" y="12"/>
                  <a:pt x="203" y="24"/>
                </a:cubicBezTo>
                <a:cubicBezTo>
                  <a:pt x="191" y="60"/>
                  <a:pt x="203" y="72"/>
                  <a:pt x="191" y="84"/>
                </a:cubicBezTo>
                <a:cubicBezTo>
                  <a:pt x="84" y="191"/>
                  <a:pt x="0" y="310"/>
                  <a:pt x="119" y="453"/>
                </a:cubicBezTo>
                <a:cubicBezTo>
                  <a:pt x="131" y="477"/>
                  <a:pt x="119" y="500"/>
                  <a:pt x="119" y="512"/>
                </a:cubicBezTo>
                <a:cubicBezTo>
                  <a:pt x="107" y="608"/>
                  <a:pt x="119" y="679"/>
                  <a:pt x="238" y="691"/>
                </a:cubicBezTo>
                <a:cubicBezTo>
                  <a:pt x="262" y="691"/>
                  <a:pt x="298" y="727"/>
                  <a:pt x="310" y="739"/>
                </a:cubicBezTo>
                <a:lnTo>
                  <a:pt x="500" y="929"/>
                </a:lnTo>
                <a:cubicBezTo>
                  <a:pt x="500" y="965"/>
                  <a:pt x="476" y="1036"/>
                  <a:pt x="560" y="1036"/>
                </a:cubicBezTo>
                <a:cubicBezTo>
                  <a:pt x="619" y="1024"/>
                  <a:pt x="607" y="965"/>
                  <a:pt x="596" y="917"/>
                </a:cubicBezTo>
                <a:cubicBezTo>
                  <a:pt x="586" y="848"/>
                  <a:pt x="625" y="804"/>
                  <a:pt x="712" y="804"/>
                </a:cubicBezTo>
                <a:cubicBezTo>
                  <a:pt x="731" y="804"/>
                  <a:pt x="751" y="806"/>
                  <a:pt x="774" y="810"/>
                </a:cubicBezTo>
                <a:cubicBezTo>
                  <a:pt x="822" y="691"/>
                  <a:pt x="738" y="619"/>
                  <a:pt x="691" y="536"/>
                </a:cubicBezTo>
                <a:cubicBezTo>
                  <a:pt x="647" y="481"/>
                  <a:pt x="598" y="464"/>
                  <a:pt x="543" y="464"/>
                </a:cubicBezTo>
                <a:cubicBezTo>
                  <a:pt x="478" y="464"/>
                  <a:pt x="405" y="488"/>
                  <a:pt x="322" y="500"/>
                </a:cubicBezTo>
                <a:cubicBezTo>
                  <a:pt x="357" y="417"/>
                  <a:pt x="381" y="369"/>
                  <a:pt x="393" y="322"/>
                </a:cubicBezTo>
                <a:cubicBezTo>
                  <a:pt x="476" y="143"/>
                  <a:pt x="429" y="36"/>
                  <a:pt x="2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"/>
          <p:cNvSpPr/>
          <p:nvPr/>
        </p:nvSpPr>
        <p:spPr>
          <a:xfrm flipH="1" rot="5400000">
            <a:off x="8306382" y="963348"/>
            <a:ext cx="51918" cy="45855"/>
          </a:xfrm>
          <a:custGeom>
            <a:rect b="b" l="l" r="r" t="t"/>
            <a:pathLst>
              <a:path extrusionOk="0" h="779" w="882">
                <a:moveTo>
                  <a:pt x="179" y="0"/>
                </a:moveTo>
                <a:cubicBezTo>
                  <a:pt x="162" y="0"/>
                  <a:pt x="146" y="2"/>
                  <a:pt x="131" y="5"/>
                </a:cubicBezTo>
                <a:cubicBezTo>
                  <a:pt x="95" y="16"/>
                  <a:pt x="72" y="76"/>
                  <a:pt x="36" y="112"/>
                </a:cubicBezTo>
                <a:cubicBezTo>
                  <a:pt x="83" y="124"/>
                  <a:pt x="107" y="136"/>
                  <a:pt x="143" y="159"/>
                </a:cubicBezTo>
                <a:cubicBezTo>
                  <a:pt x="167" y="278"/>
                  <a:pt x="72" y="255"/>
                  <a:pt x="0" y="302"/>
                </a:cubicBezTo>
                <a:cubicBezTo>
                  <a:pt x="48" y="350"/>
                  <a:pt x="95" y="397"/>
                  <a:pt x="131" y="433"/>
                </a:cubicBezTo>
                <a:cubicBezTo>
                  <a:pt x="286" y="469"/>
                  <a:pt x="488" y="397"/>
                  <a:pt x="607" y="576"/>
                </a:cubicBezTo>
                <a:cubicBezTo>
                  <a:pt x="572" y="588"/>
                  <a:pt x="548" y="588"/>
                  <a:pt x="524" y="612"/>
                </a:cubicBezTo>
                <a:cubicBezTo>
                  <a:pt x="512" y="659"/>
                  <a:pt x="500" y="707"/>
                  <a:pt x="512" y="731"/>
                </a:cubicBezTo>
                <a:cubicBezTo>
                  <a:pt x="524" y="767"/>
                  <a:pt x="572" y="778"/>
                  <a:pt x="607" y="778"/>
                </a:cubicBezTo>
                <a:cubicBezTo>
                  <a:pt x="631" y="767"/>
                  <a:pt x="667" y="731"/>
                  <a:pt x="691" y="707"/>
                </a:cubicBezTo>
                <a:cubicBezTo>
                  <a:pt x="703" y="695"/>
                  <a:pt x="703" y="659"/>
                  <a:pt x="703" y="648"/>
                </a:cubicBezTo>
                <a:cubicBezTo>
                  <a:pt x="750" y="481"/>
                  <a:pt x="738" y="302"/>
                  <a:pt x="857" y="159"/>
                </a:cubicBezTo>
                <a:cubicBezTo>
                  <a:pt x="881" y="124"/>
                  <a:pt x="869" y="52"/>
                  <a:pt x="798" y="16"/>
                </a:cubicBezTo>
                <a:cubicBezTo>
                  <a:pt x="717" y="103"/>
                  <a:pt x="637" y="145"/>
                  <a:pt x="555" y="145"/>
                </a:cubicBezTo>
                <a:cubicBezTo>
                  <a:pt x="479" y="145"/>
                  <a:pt x="402" y="109"/>
                  <a:pt x="322" y="40"/>
                </a:cubicBezTo>
                <a:cubicBezTo>
                  <a:pt x="286" y="14"/>
                  <a:pt x="230" y="0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"/>
          <p:cNvSpPr/>
          <p:nvPr/>
        </p:nvSpPr>
        <p:spPr>
          <a:xfrm flipH="1" rot="5400000">
            <a:off x="8760520" y="549885"/>
            <a:ext cx="64986" cy="42088"/>
          </a:xfrm>
          <a:custGeom>
            <a:rect b="b" l="l" r="r" t="t"/>
            <a:pathLst>
              <a:path extrusionOk="0" h="715" w="1104">
                <a:moveTo>
                  <a:pt x="282" y="0"/>
                </a:moveTo>
                <a:cubicBezTo>
                  <a:pt x="241" y="10"/>
                  <a:pt x="200" y="38"/>
                  <a:pt x="167" y="38"/>
                </a:cubicBezTo>
                <a:cubicBezTo>
                  <a:pt x="161" y="38"/>
                  <a:pt x="156" y="37"/>
                  <a:pt x="151" y="36"/>
                </a:cubicBezTo>
                <a:cubicBezTo>
                  <a:pt x="102" y="21"/>
                  <a:pt x="68" y="11"/>
                  <a:pt x="47" y="11"/>
                </a:cubicBezTo>
                <a:cubicBezTo>
                  <a:pt x="0" y="11"/>
                  <a:pt x="8" y="53"/>
                  <a:pt x="32" y="167"/>
                </a:cubicBezTo>
                <a:lnTo>
                  <a:pt x="115" y="119"/>
                </a:lnTo>
                <a:cubicBezTo>
                  <a:pt x="115" y="155"/>
                  <a:pt x="127" y="179"/>
                  <a:pt x="127" y="214"/>
                </a:cubicBezTo>
                <a:lnTo>
                  <a:pt x="270" y="214"/>
                </a:lnTo>
                <a:lnTo>
                  <a:pt x="270" y="405"/>
                </a:lnTo>
                <a:cubicBezTo>
                  <a:pt x="311" y="439"/>
                  <a:pt x="347" y="452"/>
                  <a:pt x="380" y="452"/>
                </a:cubicBezTo>
                <a:cubicBezTo>
                  <a:pt x="473" y="452"/>
                  <a:pt x="539" y="348"/>
                  <a:pt x="592" y="321"/>
                </a:cubicBezTo>
                <a:cubicBezTo>
                  <a:pt x="604" y="286"/>
                  <a:pt x="604" y="250"/>
                  <a:pt x="604" y="226"/>
                </a:cubicBezTo>
                <a:cubicBezTo>
                  <a:pt x="663" y="286"/>
                  <a:pt x="699" y="321"/>
                  <a:pt x="711" y="381"/>
                </a:cubicBezTo>
                <a:cubicBezTo>
                  <a:pt x="747" y="441"/>
                  <a:pt x="758" y="524"/>
                  <a:pt x="770" y="583"/>
                </a:cubicBezTo>
                <a:cubicBezTo>
                  <a:pt x="806" y="667"/>
                  <a:pt x="866" y="714"/>
                  <a:pt x="937" y="714"/>
                </a:cubicBezTo>
                <a:cubicBezTo>
                  <a:pt x="985" y="714"/>
                  <a:pt x="1044" y="679"/>
                  <a:pt x="1056" y="655"/>
                </a:cubicBezTo>
                <a:cubicBezTo>
                  <a:pt x="1104" y="583"/>
                  <a:pt x="1068" y="500"/>
                  <a:pt x="1020" y="441"/>
                </a:cubicBezTo>
                <a:cubicBezTo>
                  <a:pt x="1008" y="429"/>
                  <a:pt x="985" y="417"/>
                  <a:pt x="961" y="405"/>
                </a:cubicBezTo>
                <a:cubicBezTo>
                  <a:pt x="925" y="357"/>
                  <a:pt x="889" y="310"/>
                  <a:pt x="842" y="250"/>
                </a:cubicBezTo>
                <a:cubicBezTo>
                  <a:pt x="830" y="238"/>
                  <a:pt x="830" y="202"/>
                  <a:pt x="830" y="179"/>
                </a:cubicBezTo>
                <a:cubicBezTo>
                  <a:pt x="821" y="180"/>
                  <a:pt x="812" y="181"/>
                  <a:pt x="804" y="181"/>
                </a:cubicBezTo>
                <a:cubicBezTo>
                  <a:pt x="710" y="181"/>
                  <a:pt x="704" y="59"/>
                  <a:pt x="627" y="48"/>
                </a:cubicBezTo>
                <a:cubicBezTo>
                  <a:pt x="573" y="69"/>
                  <a:pt x="522" y="78"/>
                  <a:pt x="475" y="78"/>
                </a:cubicBezTo>
                <a:cubicBezTo>
                  <a:pt x="390" y="78"/>
                  <a:pt x="321" y="46"/>
                  <a:pt x="2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/>
          <p:nvPr/>
        </p:nvSpPr>
        <p:spPr>
          <a:xfrm flipH="1" rot="5400000">
            <a:off x="7959848" y="564130"/>
            <a:ext cx="49093" cy="42559"/>
          </a:xfrm>
          <a:custGeom>
            <a:rect b="b" l="l" r="r" t="t"/>
            <a:pathLst>
              <a:path extrusionOk="0" h="723" w="834">
                <a:moveTo>
                  <a:pt x="270" y="1"/>
                </a:moveTo>
                <a:cubicBezTo>
                  <a:pt x="182" y="1"/>
                  <a:pt x="87" y="45"/>
                  <a:pt x="0" y="138"/>
                </a:cubicBezTo>
                <a:cubicBezTo>
                  <a:pt x="143" y="209"/>
                  <a:pt x="143" y="209"/>
                  <a:pt x="96" y="304"/>
                </a:cubicBezTo>
                <a:cubicBezTo>
                  <a:pt x="48" y="424"/>
                  <a:pt x="84" y="507"/>
                  <a:pt x="215" y="507"/>
                </a:cubicBezTo>
                <a:cubicBezTo>
                  <a:pt x="274" y="507"/>
                  <a:pt x="346" y="495"/>
                  <a:pt x="405" y="459"/>
                </a:cubicBezTo>
                <a:cubicBezTo>
                  <a:pt x="428" y="450"/>
                  <a:pt x="449" y="444"/>
                  <a:pt x="470" y="444"/>
                </a:cubicBezTo>
                <a:cubicBezTo>
                  <a:pt x="501" y="444"/>
                  <a:pt x="531" y="458"/>
                  <a:pt x="560" y="495"/>
                </a:cubicBezTo>
                <a:cubicBezTo>
                  <a:pt x="560" y="543"/>
                  <a:pt x="524" y="566"/>
                  <a:pt x="524" y="614"/>
                </a:cubicBezTo>
                <a:cubicBezTo>
                  <a:pt x="513" y="678"/>
                  <a:pt x="551" y="723"/>
                  <a:pt x="610" y="723"/>
                </a:cubicBezTo>
                <a:cubicBezTo>
                  <a:pt x="617" y="723"/>
                  <a:pt x="624" y="722"/>
                  <a:pt x="631" y="721"/>
                </a:cubicBezTo>
                <a:cubicBezTo>
                  <a:pt x="655" y="721"/>
                  <a:pt x="703" y="709"/>
                  <a:pt x="738" y="685"/>
                </a:cubicBezTo>
                <a:cubicBezTo>
                  <a:pt x="834" y="650"/>
                  <a:pt x="834" y="554"/>
                  <a:pt x="750" y="495"/>
                </a:cubicBezTo>
                <a:cubicBezTo>
                  <a:pt x="679" y="447"/>
                  <a:pt x="584" y="412"/>
                  <a:pt x="500" y="364"/>
                </a:cubicBezTo>
                <a:cubicBezTo>
                  <a:pt x="560" y="233"/>
                  <a:pt x="560" y="233"/>
                  <a:pt x="512" y="150"/>
                </a:cubicBezTo>
                <a:cubicBezTo>
                  <a:pt x="451" y="51"/>
                  <a:pt x="364" y="1"/>
                  <a:pt x="2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"/>
          <p:cNvSpPr/>
          <p:nvPr/>
        </p:nvSpPr>
        <p:spPr>
          <a:xfrm flipH="1" rot="5400000">
            <a:off x="8203487" y="1202984"/>
            <a:ext cx="45561" cy="36908"/>
          </a:xfrm>
          <a:custGeom>
            <a:rect b="b" l="l" r="r" t="t"/>
            <a:pathLst>
              <a:path extrusionOk="0" h="627" w="774">
                <a:moveTo>
                  <a:pt x="340" y="1"/>
                </a:moveTo>
                <a:cubicBezTo>
                  <a:pt x="273" y="1"/>
                  <a:pt x="201" y="29"/>
                  <a:pt x="179" y="67"/>
                </a:cubicBezTo>
                <a:cubicBezTo>
                  <a:pt x="155" y="151"/>
                  <a:pt x="95" y="210"/>
                  <a:pt x="24" y="258"/>
                </a:cubicBezTo>
                <a:cubicBezTo>
                  <a:pt x="0" y="258"/>
                  <a:pt x="0" y="305"/>
                  <a:pt x="0" y="317"/>
                </a:cubicBezTo>
                <a:cubicBezTo>
                  <a:pt x="155" y="341"/>
                  <a:pt x="155" y="341"/>
                  <a:pt x="107" y="508"/>
                </a:cubicBezTo>
                <a:cubicBezTo>
                  <a:pt x="95" y="567"/>
                  <a:pt x="119" y="603"/>
                  <a:pt x="203" y="627"/>
                </a:cubicBezTo>
                <a:cubicBezTo>
                  <a:pt x="230" y="572"/>
                  <a:pt x="285" y="531"/>
                  <a:pt x="358" y="531"/>
                </a:cubicBezTo>
                <a:cubicBezTo>
                  <a:pt x="380" y="531"/>
                  <a:pt x="404" y="535"/>
                  <a:pt x="429" y="544"/>
                </a:cubicBezTo>
                <a:cubicBezTo>
                  <a:pt x="512" y="555"/>
                  <a:pt x="595" y="555"/>
                  <a:pt x="691" y="555"/>
                </a:cubicBezTo>
                <a:cubicBezTo>
                  <a:pt x="714" y="555"/>
                  <a:pt x="750" y="544"/>
                  <a:pt x="762" y="520"/>
                </a:cubicBezTo>
                <a:cubicBezTo>
                  <a:pt x="774" y="508"/>
                  <a:pt x="762" y="460"/>
                  <a:pt x="750" y="460"/>
                </a:cubicBezTo>
                <a:cubicBezTo>
                  <a:pt x="655" y="424"/>
                  <a:pt x="667" y="317"/>
                  <a:pt x="631" y="258"/>
                </a:cubicBezTo>
                <a:cubicBezTo>
                  <a:pt x="572" y="163"/>
                  <a:pt x="512" y="91"/>
                  <a:pt x="441" y="32"/>
                </a:cubicBezTo>
                <a:cubicBezTo>
                  <a:pt x="415" y="10"/>
                  <a:pt x="378" y="1"/>
                  <a:pt x="34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"/>
          <p:cNvSpPr/>
          <p:nvPr/>
        </p:nvSpPr>
        <p:spPr>
          <a:xfrm flipH="1" rot="5400000">
            <a:off x="8157544" y="435894"/>
            <a:ext cx="36496" cy="41087"/>
          </a:xfrm>
          <a:custGeom>
            <a:rect b="b" l="l" r="r" t="t"/>
            <a:pathLst>
              <a:path extrusionOk="0" h="698" w="620">
                <a:moveTo>
                  <a:pt x="568" y="0"/>
                </a:moveTo>
                <a:cubicBezTo>
                  <a:pt x="526" y="0"/>
                  <a:pt x="522" y="91"/>
                  <a:pt x="476" y="91"/>
                </a:cubicBezTo>
                <a:cubicBezTo>
                  <a:pt x="431" y="33"/>
                  <a:pt x="383" y="14"/>
                  <a:pt x="334" y="14"/>
                </a:cubicBezTo>
                <a:cubicBezTo>
                  <a:pt x="241" y="14"/>
                  <a:pt x="145" y="83"/>
                  <a:pt x="60" y="91"/>
                </a:cubicBezTo>
                <a:cubicBezTo>
                  <a:pt x="0" y="234"/>
                  <a:pt x="12" y="353"/>
                  <a:pt x="107" y="460"/>
                </a:cubicBezTo>
                <a:cubicBezTo>
                  <a:pt x="84" y="555"/>
                  <a:pt x="72" y="615"/>
                  <a:pt x="60" y="698"/>
                </a:cubicBezTo>
                <a:cubicBezTo>
                  <a:pt x="143" y="686"/>
                  <a:pt x="226" y="674"/>
                  <a:pt x="286" y="674"/>
                </a:cubicBezTo>
                <a:cubicBezTo>
                  <a:pt x="286" y="626"/>
                  <a:pt x="298" y="615"/>
                  <a:pt x="298" y="567"/>
                </a:cubicBezTo>
                <a:cubicBezTo>
                  <a:pt x="345" y="555"/>
                  <a:pt x="381" y="555"/>
                  <a:pt x="441" y="531"/>
                </a:cubicBezTo>
                <a:cubicBezTo>
                  <a:pt x="369" y="495"/>
                  <a:pt x="310" y="460"/>
                  <a:pt x="250" y="436"/>
                </a:cubicBezTo>
                <a:cubicBezTo>
                  <a:pt x="250" y="412"/>
                  <a:pt x="262" y="400"/>
                  <a:pt x="262" y="388"/>
                </a:cubicBezTo>
                <a:cubicBezTo>
                  <a:pt x="310" y="388"/>
                  <a:pt x="369" y="400"/>
                  <a:pt x="417" y="400"/>
                </a:cubicBezTo>
                <a:cubicBezTo>
                  <a:pt x="500" y="400"/>
                  <a:pt x="619" y="341"/>
                  <a:pt x="595" y="281"/>
                </a:cubicBezTo>
                <a:cubicBezTo>
                  <a:pt x="548" y="174"/>
                  <a:pt x="619" y="103"/>
                  <a:pt x="619" y="31"/>
                </a:cubicBezTo>
                <a:cubicBezTo>
                  <a:pt x="597" y="9"/>
                  <a:pt x="580" y="0"/>
                  <a:pt x="56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"/>
          <p:cNvSpPr/>
          <p:nvPr/>
        </p:nvSpPr>
        <p:spPr>
          <a:xfrm flipH="1" rot="5400000">
            <a:off x="8961924" y="574696"/>
            <a:ext cx="46091" cy="28667"/>
          </a:xfrm>
          <a:custGeom>
            <a:rect b="b" l="l" r="r" t="t"/>
            <a:pathLst>
              <a:path extrusionOk="0" h="487" w="783">
                <a:moveTo>
                  <a:pt x="671" y="1"/>
                </a:moveTo>
                <a:cubicBezTo>
                  <a:pt x="636" y="1"/>
                  <a:pt x="592" y="10"/>
                  <a:pt x="536" y="28"/>
                </a:cubicBezTo>
                <a:cubicBezTo>
                  <a:pt x="536" y="206"/>
                  <a:pt x="536" y="206"/>
                  <a:pt x="477" y="278"/>
                </a:cubicBezTo>
                <a:cubicBezTo>
                  <a:pt x="408" y="98"/>
                  <a:pt x="343" y="11"/>
                  <a:pt x="252" y="11"/>
                </a:cubicBezTo>
                <a:cubicBezTo>
                  <a:pt x="185" y="11"/>
                  <a:pt x="106" y="57"/>
                  <a:pt x="1" y="147"/>
                </a:cubicBezTo>
                <a:cubicBezTo>
                  <a:pt x="60" y="206"/>
                  <a:pt x="132" y="242"/>
                  <a:pt x="143" y="290"/>
                </a:cubicBezTo>
                <a:cubicBezTo>
                  <a:pt x="203" y="361"/>
                  <a:pt x="251" y="420"/>
                  <a:pt x="358" y="444"/>
                </a:cubicBezTo>
                <a:cubicBezTo>
                  <a:pt x="453" y="444"/>
                  <a:pt x="548" y="468"/>
                  <a:pt x="655" y="480"/>
                </a:cubicBezTo>
                <a:cubicBezTo>
                  <a:pt x="669" y="484"/>
                  <a:pt x="682" y="486"/>
                  <a:pt x="694" y="486"/>
                </a:cubicBezTo>
                <a:cubicBezTo>
                  <a:pt x="750" y="486"/>
                  <a:pt x="774" y="438"/>
                  <a:pt x="774" y="349"/>
                </a:cubicBezTo>
                <a:lnTo>
                  <a:pt x="774" y="182"/>
                </a:lnTo>
                <a:cubicBezTo>
                  <a:pt x="783" y="56"/>
                  <a:pt x="755" y="1"/>
                  <a:pt x="67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"/>
          <p:cNvSpPr/>
          <p:nvPr/>
        </p:nvSpPr>
        <p:spPr>
          <a:xfrm flipH="1" rot="5400000">
            <a:off x="8225149" y="61487"/>
            <a:ext cx="33023" cy="37909"/>
          </a:xfrm>
          <a:custGeom>
            <a:rect b="b" l="l" r="r" t="t"/>
            <a:pathLst>
              <a:path extrusionOk="0" h="644" w="561">
                <a:moveTo>
                  <a:pt x="284" y="0"/>
                </a:moveTo>
                <a:cubicBezTo>
                  <a:pt x="250" y="0"/>
                  <a:pt x="214" y="5"/>
                  <a:pt x="179" y="16"/>
                </a:cubicBezTo>
                <a:lnTo>
                  <a:pt x="1" y="111"/>
                </a:lnTo>
                <a:cubicBezTo>
                  <a:pt x="13" y="230"/>
                  <a:pt x="36" y="302"/>
                  <a:pt x="24" y="397"/>
                </a:cubicBezTo>
                <a:cubicBezTo>
                  <a:pt x="36" y="516"/>
                  <a:pt x="84" y="587"/>
                  <a:pt x="191" y="635"/>
                </a:cubicBezTo>
                <a:cubicBezTo>
                  <a:pt x="211" y="641"/>
                  <a:pt x="229" y="644"/>
                  <a:pt x="246" y="644"/>
                </a:cubicBezTo>
                <a:cubicBezTo>
                  <a:pt x="330" y="644"/>
                  <a:pt x="380" y="577"/>
                  <a:pt x="429" y="528"/>
                </a:cubicBezTo>
                <a:cubicBezTo>
                  <a:pt x="453" y="492"/>
                  <a:pt x="477" y="480"/>
                  <a:pt x="489" y="456"/>
                </a:cubicBezTo>
                <a:cubicBezTo>
                  <a:pt x="560" y="361"/>
                  <a:pt x="560" y="183"/>
                  <a:pt x="489" y="99"/>
                </a:cubicBezTo>
                <a:cubicBezTo>
                  <a:pt x="447" y="32"/>
                  <a:pt x="369" y="0"/>
                  <a:pt x="2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"/>
          <p:cNvSpPr/>
          <p:nvPr/>
        </p:nvSpPr>
        <p:spPr>
          <a:xfrm flipH="1" rot="5400000">
            <a:off x="8147184" y="967674"/>
            <a:ext cx="28785" cy="50564"/>
          </a:xfrm>
          <a:custGeom>
            <a:rect b="b" l="l" r="r" t="t"/>
            <a:pathLst>
              <a:path extrusionOk="0" h="859" w="489">
                <a:moveTo>
                  <a:pt x="166" y="0"/>
                </a:moveTo>
                <a:cubicBezTo>
                  <a:pt x="94" y="0"/>
                  <a:pt x="45" y="56"/>
                  <a:pt x="0" y="168"/>
                </a:cubicBezTo>
                <a:cubicBezTo>
                  <a:pt x="24" y="227"/>
                  <a:pt x="60" y="287"/>
                  <a:pt x="60" y="346"/>
                </a:cubicBezTo>
                <a:cubicBezTo>
                  <a:pt x="60" y="489"/>
                  <a:pt x="48" y="644"/>
                  <a:pt x="48" y="787"/>
                </a:cubicBezTo>
                <a:cubicBezTo>
                  <a:pt x="48" y="811"/>
                  <a:pt x="72" y="835"/>
                  <a:pt x="108" y="858"/>
                </a:cubicBezTo>
                <a:cubicBezTo>
                  <a:pt x="131" y="763"/>
                  <a:pt x="143" y="692"/>
                  <a:pt x="179" y="596"/>
                </a:cubicBezTo>
                <a:cubicBezTo>
                  <a:pt x="203" y="584"/>
                  <a:pt x="215" y="584"/>
                  <a:pt x="250" y="561"/>
                </a:cubicBezTo>
                <a:cubicBezTo>
                  <a:pt x="441" y="501"/>
                  <a:pt x="477" y="465"/>
                  <a:pt x="477" y="251"/>
                </a:cubicBezTo>
                <a:cubicBezTo>
                  <a:pt x="477" y="203"/>
                  <a:pt x="489" y="180"/>
                  <a:pt x="489" y="132"/>
                </a:cubicBezTo>
                <a:cubicBezTo>
                  <a:pt x="429" y="108"/>
                  <a:pt x="370" y="84"/>
                  <a:pt x="322" y="61"/>
                </a:cubicBezTo>
                <a:cubicBezTo>
                  <a:pt x="259" y="20"/>
                  <a:pt x="209" y="0"/>
                  <a:pt x="1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"/>
          <p:cNvSpPr/>
          <p:nvPr/>
        </p:nvSpPr>
        <p:spPr>
          <a:xfrm flipH="1" rot="5400000">
            <a:off x="8519294" y="388714"/>
            <a:ext cx="44089" cy="37909"/>
          </a:xfrm>
          <a:custGeom>
            <a:rect b="b" l="l" r="r" t="t"/>
            <a:pathLst>
              <a:path extrusionOk="0" h="644" w="749">
                <a:moveTo>
                  <a:pt x="450" y="0"/>
                </a:moveTo>
                <a:cubicBezTo>
                  <a:pt x="423" y="0"/>
                  <a:pt x="395" y="7"/>
                  <a:pt x="367" y="23"/>
                </a:cubicBezTo>
                <a:cubicBezTo>
                  <a:pt x="272" y="59"/>
                  <a:pt x="296" y="142"/>
                  <a:pt x="308" y="249"/>
                </a:cubicBezTo>
                <a:cubicBezTo>
                  <a:pt x="129" y="249"/>
                  <a:pt x="93" y="380"/>
                  <a:pt x="34" y="475"/>
                </a:cubicBezTo>
                <a:cubicBezTo>
                  <a:pt x="0" y="564"/>
                  <a:pt x="50" y="643"/>
                  <a:pt x="135" y="643"/>
                </a:cubicBezTo>
                <a:cubicBezTo>
                  <a:pt x="141" y="643"/>
                  <a:pt x="147" y="643"/>
                  <a:pt x="153" y="642"/>
                </a:cubicBezTo>
                <a:cubicBezTo>
                  <a:pt x="236" y="642"/>
                  <a:pt x="332" y="618"/>
                  <a:pt x="391" y="571"/>
                </a:cubicBezTo>
                <a:cubicBezTo>
                  <a:pt x="439" y="523"/>
                  <a:pt x="439" y="440"/>
                  <a:pt x="474" y="380"/>
                </a:cubicBezTo>
                <a:cubicBezTo>
                  <a:pt x="593" y="344"/>
                  <a:pt x="748" y="404"/>
                  <a:pt x="748" y="201"/>
                </a:cubicBezTo>
                <a:cubicBezTo>
                  <a:pt x="701" y="154"/>
                  <a:pt x="653" y="106"/>
                  <a:pt x="605" y="59"/>
                </a:cubicBezTo>
                <a:cubicBezTo>
                  <a:pt x="558" y="27"/>
                  <a:pt x="505" y="0"/>
                  <a:pt x="4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"/>
          <p:cNvSpPr/>
          <p:nvPr/>
        </p:nvSpPr>
        <p:spPr>
          <a:xfrm flipH="1" rot="5400000">
            <a:off x="8996095" y="569369"/>
            <a:ext cx="49152" cy="39086"/>
          </a:xfrm>
          <a:custGeom>
            <a:rect b="b" l="l" r="r" t="t"/>
            <a:pathLst>
              <a:path extrusionOk="0" h="664" w="835">
                <a:moveTo>
                  <a:pt x="535" y="1"/>
                </a:moveTo>
                <a:cubicBezTo>
                  <a:pt x="498" y="1"/>
                  <a:pt x="457" y="12"/>
                  <a:pt x="417" y="32"/>
                </a:cubicBezTo>
                <a:cubicBezTo>
                  <a:pt x="358" y="68"/>
                  <a:pt x="298" y="103"/>
                  <a:pt x="227" y="151"/>
                </a:cubicBezTo>
                <a:cubicBezTo>
                  <a:pt x="275" y="246"/>
                  <a:pt x="322" y="342"/>
                  <a:pt x="203" y="401"/>
                </a:cubicBezTo>
                <a:lnTo>
                  <a:pt x="108" y="318"/>
                </a:lnTo>
                <a:lnTo>
                  <a:pt x="108" y="318"/>
                </a:lnTo>
                <a:cubicBezTo>
                  <a:pt x="1" y="461"/>
                  <a:pt x="108" y="556"/>
                  <a:pt x="156" y="663"/>
                </a:cubicBezTo>
                <a:cubicBezTo>
                  <a:pt x="286" y="604"/>
                  <a:pt x="406" y="556"/>
                  <a:pt x="525" y="496"/>
                </a:cubicBezTo>
                <a:cubicBezTo>
                  <a:pt x="584" y="461"/>
                  <a:pt x="644" y="437"/>
                  <a:pt x="632" y="342"/>
                </a:cubicBezTo>
                <a:cubicBezTo>
                  <a:pt x="632" y="270"/>
                  <a:pt x="656" y="258"/>
                  <a:pt x="715" y="246"/>
                </a:cubicBezTo>
                <a:cubicBezTo>
                  <a:pt x="751" y="223"/>
                  <a:pt x="798" y="223"/>
                  <a:pt x="834" y="223"/>
                </a:cubicBezTo>
                <a:cubicBezTo>
                  <a:pt x="834" y="214"/>
                  <a:pt x="834" y="206"/>
                  <a:pt x="830" y="206"/>
                </a:cubicBezTo>
                <a:cubicBezTo>
                  <a:pt x="828" y="206"/>
                  <a:pt x="826" y="207"/>
                  <a:pt x="822" y="211"/>
                </a:cubicBezTo>
                <a:cubicBezTo>
                  <a:pt x="751" y="187"/>
                  <a:pt x="691" y="163"/>
                  <a:pt x="644" y="80"/>
                </a:cubicBezTo>
                <a:cubicBezTo>
                  <a:pt x="630" y="24"/>
                  <a:pt x="587" y="1"/>
                  <a:pt x="53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"/>
          <p:cNvSpPr/>
          <p:nvPr/>
        </p:nvSpPr>
        <p:spPr>
          <a:xfrm flipH="1" rot="5400000">
            <a:off x="7713383" y="901128"/>
            <a:ext cx="39969" cy="36496"/>
          </a:xfrm>
          <a:custGeom>
            <a:rect b="b" l="l" r="r" t="t"/>
            <a:pathLst>
              <a:path extrusionOk="0" h="620" w="679">
                <a:moveTo>
                  <a:pt x="167" y="1"/>
                </a:moveTo>
                <a:cubicBezTo>
                  <a:pt x="0" y="156"/>
                  <a:pt x="0" y="215"/>
                  <a:pt x="167" y="346"/>
                </a:cubicBezTo>
                <a:cubicBezTo>
                  <a:pt x="48" y="465"/>
                  <a:pt x="48" y="465"/>
                  <a:pt x="143" y="620"/>
                </a:cubicBezTo>
                <a:cubicBezTo>
                  <a:pt x="203" y="560"/>
                  <a:pt x="238" y="513"/>
                  <a:pt x="298" y="441"/>
                </a:cubicBezTo>
                <a:cubicBezTo>
                  <a:pt x="346" y="465"/>
                  <a:pt x="393" y="501"/>
                  <a:pt x="453" y="513"/>
                </a:cubicBezTo>
                <a:cubicBezTo>
                  <a:pt x="480" y="524"/>
                  <a:pt x="505" y="529"/>
                  <a:pt x="528" y="529"/>
                </a:cubicBezTo>
                <a:cubicBezTo>
                  <a:pt x="607" y="529"/>
                  <a:pt x="661" y="468"/>
                  <a:pt x="679" y="358"/>
                </a:cubicBezTo>
                <a:lnTo>
                  <a:pt x="679" y="179"/>
                </a:lnTo>
                <a:cubicBezTo>
                  <a:pt x="512" y="108"/>
                  <a:pt x="322" y="120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"/>
          <p:cNvSpPr/>
          <p:nvPr/>
        </p:nvSpPr>
        <p:spPr>
          <a:xfrm flipH="1" rot="5400000">
            <a:off x="7784403" y="1001992"/>
            <a:ext cx="49152" cy="28902"/>
          </a:xfrm>
          <a:custGeom>
            <a:rect b="b" l="l" r="r" t="t"/>
            <a:pathLst>
              <a:path extrusionOk="0" h="491" w="835">
                <a:moveTo>
                  <a:pt x="705" y="1"/>
                </a:moveTo>
                <a:cubicBezTo>
                  <a:pt x="687" y="1"/>
                  <a:pt x="667" y="7"/>
                  <a:pt x="644" y="18"/>
                </a:cubicBezTo>
                <a:cubicBezTo>
                  <a:pt x="600" y="38"/>
                  <a:pt x="558" y="45"/>
                  <a:pt x="516" y="45"/>
                </a:cubicBezTo>
                <a:cubicBezTo>
                  <a:pt x="432" y="45"/>
                  <a:pt x="350" y="18"/>
                  <a:pt x="263" y="18"/>
                </a:cubicBezTo>
                <a:cubicBezTo>
                  <a:pt x="215" y="18"/>
                  <a:pt x="168" y="18"/>
                  <a:pt x="144" y="42"/>
                </a:cubicBezTo>
                <a:cubicBezTo>
                  <a:pt x="60" y="125"/>
                  <a:pt x="1" y="233"/>
                  <a:pt x="60" y="340"/>
                </a:cubicBezTo>
                <a:cubicBezTo>
                  <a:pt x="96" y="316"/>
                  <a:pt x="120" y="304"/>
                  <a:pt x="156" y="292"/>
                </a:cubicBezTo>
                <a:cubicBezTo>
                  <a:pt x="168" y="328"/>
                  <a:pt x="180" y="376"/>
                  <a:pt x="203" y="447"/>
                </a:cubicBezTo>
                <a:cubicBezTo>
                  <a:pt x="258" y="465"/>
                  <a:pt x="341" y="491"/>
                  <a:pt x="398" y="491"/>
                </a:cubicBezTo>
                <a:cubicBezTo>
                  <a:pt x="415" y="491"/>
                  <a:pt x="430" y="488"/>
                  <a:pt x="441" y="483"/>
                </a:cubicBezTo>
                <a:cubicBezTo>
                  <a:pt x="525" y="423"/>
                  <a:pt x="584" y="304"/>
                  <a:pt x="680" y="197"/>
                </a:cubicBezTo>
                <a:cubicBezTo>
                  <a:pt x="703" y="185"/>
                  <a:pt x="763" y="185"/>
                  <a:pt x="834" y="173"/>
                </a:cubicBezTo>
                <a:cubicBezTo>
                  <a:pt x="789" y="56"/>
                  <a:pt x="758" y="1"/>
                  <a:pt x="7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"/>
          <p:cNvSpPr/>
          <p:nvPr/>
        </p:nvSpPr>
        <p:spPr>
          <a:xfrm flipH="1" rot="5400000">
            <a:off x="8376666" y="399015"/>
            <a:ext cx="42794" cy="37085"/>
          </a:xfrm>
          <a:custGeom>
            <a:rect b="b" l="l" r="r" t="t"/>
            <a:pathLst>
              <a:path extrusionOk="0" h="630" w="727">
                <a:moveTo>
                  <a:pt x="244" y="0"/>
                </a:moveTo>
                <a:cubicBezTo>
                  <a:pt x="198" y="0"/>
                  <a:pt x="153" y="11"/>
                  <a:pt x="108" y="11"/>
                </a:cubicBezTo>
                <a:cubicBezTo>
                  <a:pt x="48" y="106"/>
                  <a:pt x="0" y="201"/>
                  <a:pt x="96" y="285"/>
                </a:cubicBezTo>
                <a:cubicBezTo>
                  <a:pt x="155" y="249"/>
                  <a:pt x="215" y="225"/>
                  <a:pt x="250" y="201"/>
                </a:cubicBezTo>
                <a:cubicBezTo>
                  <a:pt x="286" y="273"/>
                  <a:pt x="310" y="332"/>
                  <a:pt x="346" y="392"/>
                </a:cubicBezTo>
                <a:cubicBezTo>
                  <a:pt x="346" y="404"/>
                  <a:pt x="358" y="427"/>
                  <a:pt x="358" y="439"/>
                </a:cubicBezTo>
                <a:cubicBezTo>
                  <a:pt x="310" y="570"/>
                  <a:pt x="405" y="606"/>
                  <a:pt x="512" y="630"/>
                </a:cubicBezTo>
                <a:cubicBezTo>
                  <a:pt x="512" y="630"/>
                  <a:pt x="524" y="618"/>
                  <a:pt x="536" y="618"/>
                </a:cubicBezTo>
                <a:cubicBezTo>
                  <a:pt x="524" y="570"/>
                  <a:pt x="524" y="511"/>
                  <a:pt x="512" y="463"/>
                </a:cubicBezTo>
                <a:cubicBezTo>
                  <a:pt x="572" y="439"/>
                  <a:pt x="596" y="404"/>
                  <a:pt x="643" y="380"/>
                </a:cubicBezTo>
                <a:cubicBezTo>
                  <a:pt x="703" y="308"/>
                  <a:pt x="727" y="213"/>
                  <a:pt x="691" y="130"/>
                </a:cubicBezTo>
                <a:cubicBezTo>
                  <a:pt x="643" y="46"/>
                  <a:pt x="572" y="35"/>
                  <a:pt x="477" y="35"/>
                </a:cubicBezTo>
                <a:cubicBezTo>
                  <a:pt x="461" y="35"/>
                  <a:pt x="429" y="40"/>
                  <a:pt x="399" y="40"/>
                </a:cubicBezTo>
                <a:cubicBezTo>
                  <a:pt x="384" y="40"/>
                  <a:pt x="369" y="39"/>
                  <a:pt x="358" y="35"/>
                </a:cubicBezTo>
                <a:cubicBezTo>
                  <a:pt x="320" y="8"/>
                  <a:pt x="282" y="0"/>
                  <a:pt x="2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"/>
          <p:cNvSpPr/>
          <p:nvPr/>
        </p:nvSpPr>
        <p:spPr>
          <a:xfrm flipH="1" rot="5400000">
            <a:off x="8043788" y="312779"/>
            <a:ext cx="28078" cy="44855"/>
          </a:xfrm>
          <a:custGeom>
            <a:rect b="b" l="l" r="r" t="t"/>
            <a:pathLst>
              <a:path extrusionOk="0" h="762" w="477">
                <a:moveTo>
                  <a:pt x="255" y="0"/>
                </a:moveTo>
                <a:cubicBezTo>
                  <a:pt x="199" y="0"/>
                  <a:pt x="144" y="16"/>
                  <a:pt x="96" y="36"/>
                </a:cubicBezTo>
                <a:cubicBezTo>
                  <a:pt x="24" y="47"/>
                  <a:pt x="0" y="95"/>
                  <a:pt x="24" y="167"/>
                </a:cubicBezTo>
                <a:cubicBezTo>
                  <a:pt x="36" y="214"/>
                  <a:pt x="72" y="274"/>
                  <a:pt x="96" y="286"/>
                </a:cubicBezTo>
                <a:cubicBezTo>
                  <a:pt x="191" y="309"/>
                  <a:pt x="167" y="381"/>
                  <a:pt x="191" y="440"/>
                </a:cubicBezTo>
                <a:cubicBezTo>
                  <a:pt x="60" y="500"/>
                  <a:pt x="12" y="559"/>
                  <a:pt x="12" y="690"/>
                </a:cubicBezTo>
                <a:lnTo>
                  <a:pt x="24" y="690"/>
                </a:lnTo>
                <a:cubicBezTo>
                  <a:pt x="96" y="643"/>
                  <a:pt x="155" y="583"/>
                  <a:pt x="215" y="548"/>
                </a:cubicBezTo>
                <a:cubicBezTo>
                  <a:pt x="262" y="607"/>
                  <a:pt x="298" y="678"/>
                  <a:pt x="334" y="750"/>
                </a:cubicBezTo>
                <a:cubicBezTo>
                  <a:pt x="358" y="762"/>
                  <a:pt x="381" y="762"/>
                  <a:pt x="393" y="762"/>
                </a:cubicBezTo>
                <a:cubicBezTo>
                  <a:pt x="417" y="750"/>
                  <a:pt x="429" y="726"/>
                  <a:pt x="429" y="702"/>
                </a:cubicBezTo>
                <a:cubicBezTo>
                  <a:pt x="381" y="631"/>
                  <a:pt x="441" y="559"/>
                  <a:pt x="393" y="452"/>
                </a:cubicBezTo>
                <a:cubicBezTo>
                  <a:pt x="298" y="274"/>
                  <a:pt x="322" y="238"/>
                  <a:pt x="477" y="131"/>
                </a:cubicBezTo>
                <a:cubicBezTo>
                  <a:pt x="413" y="33"/>
                  <a:pt x="334" y="0"/>
                  <a:pt x="2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"/>
          <p:cNvSpPr/>
          <p:nvPr/>
        </p:nvSpPr>
        <p:spPr>
          <a:xfrm flipH="1" rot="5400000">
            <a:off x="8915127" y="452317"/>
            <a:ext cx="33670" cy="30727"/>
          </a:xfrm>
          <a:custGeom>
            <a:rect b="b" l="l" r="r" t="t"/>
            <a:pathLst>
              <a:path extrusionOk="0" h="522" w="572">
                <a:moveTo>
                  <a:pt x="287" y="1"/>
                </a:moveTo>
                <a:cubicBezTo>
                  <a:pt x="172" y="1"/>
                  <a:pt x="34" y="80"/>
                  <a:pt x="0" y="180"/>
                </a:cubicBezTo>
                <a:cubicBezTo>
                  <a:pt x="0" y="216"/>
                  <a:pt x="0" y="288"/>
                  <a:pt x="12" y="299"/>
                </a:cubicBezTo>
                <a:cubicBezTo>
                  <a:pt x="108" y="359"/>
                  <a:pt x="143" y="478"/>
                  <a:pt x="274" y="514"/>
                </a:cubicBezTo>
                <a:cubicBezTo>
                  <a:pt x="298" y="519"/>
                  <a:pt x="321" y="522"/>
                  <a:pt x="344" y="522"/>
                </a:cubicBezTo>
                <a:cubicBezTo>
                  <a:pt x="469" y="522"/>
                  <a:pt x="572" y="439"/>
                  <a:pt x="572" y="288"/>
                </a:cubicBezTo>
                <a:cubicBezTo>
                  <a:pt x="572" y="169"/>
                  <a:pt x="453" y="38"/>
                  <a:pt x="310" y="2"/>
                </a:cubicBezTo>
                <a:cubicBezTo>
                  <a:pt x="302" y="1"/>
                  <a:pt x="295" y="1"/>
                  <a:pt x="28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"/>
          <p:cNvSpPr/>
          <p:nvPr/>
        </p:nvSpPr>
        <p:spPr>
          <a:xfrm flipH="1" rot="5400000">
            <a:off x="8065598" y="761119"/>
            <a:ext cx="37202" cy="31904"/>
          </a:xfrm>
          <a:custGeom>
            <a:rect b="b" l="l" r="r" t="t"/>
            <a:pathLst>
              <a:path extrusionOk="0" h="542" w="632">
                <a:moveTo>
                  <a:pt x="269" y="1"/>
                </a:moveTo>
                <a:cubicBezTo>
                  <a:pt x="253" y="1"/>
                  <a:pt x="238" y="5"/>
                  <a:pt x="226" y="16"/>
                </a:cubicBezTo>
                <a:cubicBezTo>
                  <a:pt x="155" y="64"/>
                  <a:pt x="107" y="135"/>
                  <a:pt x="60" y="207"/>
                </a:cubicBezTo>
                <a:cubicBezTo>
                  <a:pt x="0" y="326"/>
                  <a:pt x="48" y="421"/>
                  <a:pt x="155" y="493"/>
                </a:cubicBezTo>
                <a:cubicBezTo>
                  <a:pt x="210" y="532"/>
                  <a:pt x="266" y="542"/>
                  <a:pt x="323" y="542"/>
                </a:cubicBezTo>
                <a:cubicBezTo>
                  <a:pt x="388" y="542"/>
                  <a:pt x="454" y="528"/>
                  <a:pt x="524" y="528"/>
                </a:cubicBezTo>
                <a:cubicBezTo>
                  <a:pt x="476" y="385"/>
                  <a:pt x="536" y="302"/>
                  <a:pt x="631" y="243"/>
                </a:cubicBezTo>
                <a:cubicBezTo>
                  <a:pt x="595" y="195"/>
                  <a:pt x="572" y="135"/>
                  <a:pt x="524" y="124"/>
                </a:cubicBezTo>
                <a:cubicBezTo>
                  <a:pt x="476" y="76"/>
                  <a:pt x="417" y="52"/>
                  <a:pt x="381" y="28"/>
                </a:cubicBezTo>
                <a:cubicBezTo>
                  <a:pt x="349" y="20"/>
                  <a:pt x="305" y="1"/>
                  <a:pt x="2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"/>
          <p:cNvSpPr/>
          <p:nvPr/>
        </p:nvSpPr>
        <p:spPr>
          <a:xfrm flipH="1" rot="5400000">
            <a:off x="8340258" y="520894"/>
            <a:ext cx="42088" cy="35142"/>
          </a:xfrm>
          <a:custGeom>
            <a:rect b="b" l="l" r="r" t="t"/>
            <a:pathLst>
              <a:path extrusionOk="0" h="597" w="715">
                <a:moveTo>
                  <a:pt x="189" y="0"/>
                </a:moveTo>
                <a:cubicBezTo>
                  <a:pt x="154" y="0"/>
                  <a:pt x="117" y="17"/>
                  <a:pt x="84" y="36"/>
                </a:cubicBezTo>
                <a:cubicBezTo>
                  <a:pt x="72" y="120"/>
                  <a:pt x="60" y="203"/>
                  <a:pt x="24" y="275"/>
                </a:cubicBezTo>
                <a:cubicBezTo>
                  <a:pt x="1" y="346"/>
                  <a:pt x="12" y="394"/>
                  <a:pt x="36" y="453"/>
                </a:cubicBezTo>
                <a:cubicBezTo>
                  <a:pt x="120" y="584"/>
                  <a:pt x="251" y="584"/>
                  <a:pt x="370" y="596"/>
                </a:cubicBezTo>
                <a:cubicBezTo>
                  <a:pt x="501" y="441"/>
                  <a:pt x="620" y="239"/>
                  <a:pt x="715" y="48"/>
                </a:cubicBezTo>
                <a:cubicBezTo>
                  <a:pt x="691" y="48"/>
                  <a:pt x="679" y="36"/>
                  <a:pt x="667" y="1"/>
                </a:cubicBezTo>
                <a:cubicBezTo>
                  <a:pt x="632" y="36"/>
                  <a:pt x="620" y="60"/>
                  <a:pt x="596" y="96"/>
                </a:cubicBezTo>
                <a:cubicBezTo>
                  <a:pt x="560" y="144"/>
                  <a:pt x="548" y="203"/>
                  <a:pt x="512" y="203"/>
                </a:cubicBezTo>
                <a:cubicBezTo>
                  <a:pt x="405" y="215"/>
                  <a:pt x="370" y="287"/>
                  <a:pt x="322" y="358"/>
                </a:cubicBezTo>
                <a:cubicBezTo>
                  <a:pt x="227" y="334"/>
                  <a:pt x="262" y="287"/>
                  <a:pt x="298" y="239"/>
                </a:cubicBezTo>
                <a:cubicBezTo>
                  <a:pt x="334" y="167"/>
                  <a:pt x="322" y="96"/>
                  <a:pt x="262" y="36"/>
                </a:cubicBezTo>
                <a:cubicBezTo>
                  <a:pt x="241" y="10"/>
                  <a:pt x="216" y="0"/>
                  <a:pt x="18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"/>
          <p:cNvSpPr/>
          <p:nvPr/>
        </p:nvSpPr>
        <p:spPr>
          <a:xfrm flipH="1" rot="5400000">
            <a:off x="8061860" y="558891"/>
            <a:ext cx="35142" cy="47445"/>
          </a:xfrm>
          <a:custGeom>
            <a:rect b="b" l="l" r="r" t="t"/>
            <a:pathLst>
              <a:path extrusionOk="0" h="806" w="597">
                <a:moveTo>
                  <a:pt x="364" y="0"/>
                </a:moveTo>
                <a:cubicBezTo>
                  <a:pt x="331" y="0"/>
                  <a:pt x="305" y="30"/>
                  <a:pt x="287" y="67"/>
                </a:cubicBezTo>
                <a:cubicBezTo>
                  <a:pt x="275" y="79"/>
                  <a:pt x="251" y="115"/>
                  <a:pt x="251" y="127"/>
                </a:cubicBezTo>
                <a:cubicBezTo>
                  <a:pt x="200" y="98"/>
                  <a:pt x="157" y="59"/>
                  <a:pt x="118" y="59"/>
                </a:cubicBezTo>
                <a:cubicBezTo>
                  <a:pt x="94" y="59"/>
                  <a:pt x="71" y="74"/>
                  <a:pt x="49" y="115"/>
                </a:cubicBezTo>
                <a:cubicBezTo>
                  <a:pt x="72" y="234"/>
                  <a:pt x="120" y="329"/>
                  <a:pt x="156" y="448"/>
                </a:cubicBezTo>
                <a:cubicBezTo>
                  <a:pt x="168" y="508"/>
                  <a:pt x="191" y="603"/>
                  <a:pt x="108" y="663"/>
                </a:cubicBezTo>
                <a:cubicBezTo>
                  <a:pt x="60" y="675"/>
                  <a:pt x="49" y="734"/>
                  <a:pt x="1" y="806"/>
                </a:cubicBezTo>
                <a:cubicBezTo>
                  <a:pt x="120" y="782"/>
                  <a:pt x="191" y="770"/>
                  <a:pt x="251" y="746"/>
                </a:cubicBezTo>
                <a:cubicBezTo>
                  <a:pt x="287" y="663"/>
                  <a:pt x="287" y="591"/>
                  <a:pt x="311" y="544"/>
                </a:cubicBezTo>
                <a:cubicBezTo>
                  <a:pt x="315" y="541"/>
                  <a:pt x="322" y="540"/>
                  <a:pt x="331" y="540"/>
                </a:cubicBezTo>
                <a:cubicBezTo>
                  <a:pt x="367" y="540"/>
                  <a:pt x="432" y="556"/>
                  <a:pt x="489" y="556"/>
                </a:cubicBezTo>
                <a:cubicBezTo>
                  <a:pt x="525" y="544"/>
                  <a:pt x="549" y="508"/>
                  <a:pt x="596" y="472"/>
                </a:cubicBezTo>
                <a:lnTo>
                  <a:pt x="596" y="425"/>
                </a:lnTo>
                <a:cubicBezTo>
                  <a:pt x="549" y="436"/>
                  <a:pt x="513" y="436"/>
                  <a:pt x="453" y="460"/>
                </a:cubicBezTo>
                <a:cubicBezTo>
                  <a:pt x="394" y="353"/>
                  <a:pt x="370" y="258"/>
                  <a:pt x="418" y="163"/>
                </a:cubicBezTo>
                <a:cubicBezTo>
                  <a:pt x="430" y="115"/>
                  <a:pt x="418" y="44"/>
                  <a:pt x="394" y="8"/>
                </a:cubicBezTo>
                <a:cubicBezTo>
                  <a:pt x="383" y="3"/>
                  <a:pt x="374" y="0"/>
                  <a:pt x="36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"/>
          <p:cNvSpPr/>
          <p:nvPr/>
        </p:nvSpPr>
        <p:spPr>
          <a:xfrm flipH="1" rot="5400000">
            <a:off x="8753839" y="170592"/>
            <a:ext cx="33023" cy="29962"/>
          </a:xfrm>
          <a:custGeom>
            <a:rect b="b" l="l" r="r" t="t"/>
            <a:pathLst>
              <a:path extrusionOk="0" h="509" w="561">
                <a:moveTo>
                  <a:pt x="322" y="0"/>
                </a:moveTo>
                <a:cubicBezTo>
                  <a:pt x="239" y="0"/>
                  <a:pt x="155" y="36"/>
                  <a:pt x="132" y="119"/>
                </a:cubicBezTo>
                <a:cubicBezTo>
                  <a:pt x="96" y="214"/>
                  <a:pt x="1" y="286"/>
                  <a:pt x="72" y="405"/>
                </a:cubicBezTo>
                <a:cubicBezTo>
                  <a:pt x="118" y="478"/>
                  <a:pt x="177" y="509"/>
                  <a:pt x="266" y="509"/>
                </a:cubicBezTo>
                <a:cubicBezTo>
                  <a:pt x="294" y="509"/>
                  <a:pt x="324" y="506"/>
                  <a:pt x="358" y="500"/>
                </a:cubicBezTo>
                <a:cubicBezTo>
                  <a:pt x="513" y="453"/>
                  <a:pt x="560" y="417"/>
                  <a:pt x="560" y="274"/>
                </a:cubicBezTo>
                <a:cubicBezTo>
                  <a:pt x="560" y="155"/>
                  <a:pt x="441" y="0"/>
                  <a:pt x="3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"/>
          <p:cNvSpPr/>
          <p:nvPr/>
        </p:nvSpPr>
        <p:spPr>
          <a:xfrm flipH="1" rot="5400000">
            <a:off x="8261616" y="506766"/>
            <a:ext cx="35790" cy="41676"/>
          </a:xfrm>
          <a:custGeom>
            <a:rect b="b" l="l" r="r" t="t"/>
            <a:pathLst>
              <a:path extrusionOk="0" h="708" w="608">
                <a:moveTo>
                  <a:pt x="120" y="0"/>
                </a:moveTo>
                <a:cubicBezTo>
                  <a:pt x="1" y="215"/>
                  <a:pt x="24" y="262"/>
                  <a:pt x="358" y="417"/>
                </a:cubicBezTo>
                <a:cubicBezTo>
                  <a:pt x="358" y="477"/>
                  <a:pt x="334" y="536"/>
                  <a:pt x="322" y="572"/>
                </a:cubicBezTo>
                <a:cubicBezTo>
                  <a:pt x="331" y="653"/>
                  <a:pt x="389" y="707"/>
                  <a:pt x="447" y="707"/>
                </a:cubicBezTo>
                <a:cubicBezTo>
                  <a:pt x="465" y="707"/>
                  <a:pt x="484" y="702"/>
                  <a:pt x="501" y="691"/>
                </a:cubicBezTo>
                <a:cubicBezTo>
                  <a:pt x="572" y="667"/>
                  <a:pt x="608" y="560"/>
                  <a:pt x="596" y="441"/>
                </a:cubicBezTo>
                <a:cubicBezTo>
                  <a:pt x="577" y="355"/>
                  <a:pt x="550" y="315"/>
                  <a:pt x="485" y="315"/>
                </a:cubicBezTo>
                <a:cubicBezTo>
                  <a:pt x="469" y="315"/>
                  <a:pt x="450" y="317"/>
                  <a:pt x="429" y="322"/>
                </a:cubicBezTo>
                <a:cubicBezTo>
                  <a:pt x="426" y="325"/>
                  <a:pt x="421" y="327"/>
                  <a:pt x="416" y="327"/>
                </a:cubicBezTo>
                <a:cubicBezTo>
                  <a:pt x="404" y="327"/>
                  <a:pt x="390" y="318"/>
                  <a:pt x="382" y="310"/>
                </a:cubicBezTo>
                <a:cubicBezTo>
                  <a:pt x="417" y="274"/>
                  <a:pt x="441" y="262"/>
                  <a:pt x="477" y="250"/>
                </a:cubicBezTo>
                <a:cubicBezTo>
                  <a:pt x="477" y="179"/>
                  <a:pt x="453" y="96"/>
                  <a:pt x="441" y="24"/>
                </a:cubicBezTo>
                <a:cubicBezTo>
                  <a:pt x="382" y="60"/>
                  <a:pt x="322" y="72"/>
                  <a:pt x="298" y="84"/>
                </a:cubicBezTo>
                <a:cubicBezTo>
                  <a:pt x="215" y="60"/>
                  <a:pt x="179" y="24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"/>
          <p:cNvSpPr/>
          <p:nvPr/>
        </p:nvSpPr>
        <p:spPr>
          <a:xfrm flipH="1" rot="5400000">
            <a:off x="8019183" y="776100"/>
            <a:ext cx="36496" cy="39145"/>
          </a:xfrm>
          <a:custGeom>
            <a:rect b="b" l="l" r="r" t="t"/>
            <a:pathLst>
              <a:path extrusionOk="0" h="665" w="620">
                <a:moveTo>
                  <a:pt x="236" y="0"/>
                </a:moveTo>
                <a:cubicBezTo>
                  <a:pt x="152" y="0"/>
                  <a:pt x="73" y="18"/>
                  <a:pt x="1" y="57"/>
                </a:cubicBezTo>
                <a:cubicBezTo>
                  <a:pt x="12" y="164"/>
                  <a:pt x="36" y="236"/>
                  <a:pt x="48" y="331"/>
                </a:cubicBezTo>
                <a:cubicBezTo>
                  <a:pt x="48" y="331"/>
                  <a:pt x="60" y="331"/>
                  <a:pt x="72" y="343"/>
                </a:cubicBezTo>
                <a:cubicBezTo>
                  <a:pt x="84" y="307"/>
                  <a:pt x="120" y="283"/>
                  <a:pt x="132" y="248"/>
                </a:cubicBezTo>
                <a:cubicBezTo>
                  <a:pt x="155" y="283"/>
                  <a:pt x="167" y="331"/>
                  <a:pt x="179" y="355"/>
                </a:cubicBezTo>
                <a:cubicBezTo>
                  <a:pt x="227" y="343"/>
                  <a:pt x="274" y="343"/>
                  <a:pt x="310" y="343"/>
                </a:cubicBezTo>
                <a:cubicBezTo>
                  <a:pt x="286" y="414"/>
                  <a:pt x="251" y="486"/>
                  <a:pt x="227" y="581"/>
                </a:cubicBezTo>
                <a:cubicBezTo>
                  <a:pt x="286" y="569"/>
                  <a:pt x="334" y="569"/>
                  <a:pt x="358" y="545"/>
                </a:cubicBezTo>
                <a:cubicBezTo>
                  <a:pt x="358" y="593"/>
                  <a:pt x="370" y="629"/>
                  <a:pt x="393" y="664"/>
                </a:cubicBezTo>
                <a:cubicBezTo>
                  <a:pt x="489" y="581"/>
                  <a:pt x="429" y="486"/>
                  <a:pt x="429" y="426"/>
                </a:cubicBezTo>
                <a:cubicBezTo>
                  <a:pt x="501" y="391"/>
                  <a:pt x="548" y="355"/>
                  <a:pt x="620" y="295"/>
                </a:cubicBezTo>
                <a:cubicBezTo>
                  <a:pt x="489" y="236"/>
                  <a:pt x="417" y="164"/>
                  <a:pt x="453" y="33"/>
                </a:cubicBezTo>
                <a:cubicBezTo>
                  <a:pt x="378" y="12"/>
                  <a:pt x="306" y="0"/>
                  <a:pt x="23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"/>
          <p:cNvSpPr/>
          <p:nvPr/>
        </p:nvSpPr>
        <p:spPr>
          <a:xfrm flipH="1" rot="5400000">
            <a:off x="8050705" y="406521"/>
            <a:ext cx="31610" cy="31846"/>
          </a:xfrm>
          <a:custGeom>
            <a:rect b="b" l="l" r="r" t="t"/>
            <a:pathLst>
              <a:path extrusionOk="0" h="541" w="537">
                <a:moveTo>
                  <a:pt x="365" y="0"/>
                </a:moveTo>
                <a:cubicBezTo>
                  <a:pt x="363" y="0"/>
                  <a:pt x="360" y="1"/>
                  <a:pt x="357" y="1"/>
                </a:cubicBezTo>
                <a:cubicBezTo>
                  <a:pt x="227" y="49"/>
                  <a:pt x="84" y="13"/>
                  <a:pt x="0" y="144"/>
                </a:cubicBezTo>
                <a:cubicBezTo>
                  <a:pt x="48" y="251"/>
                  <a:pt x="84" y="323"/>
                  <a:pt x="107" y="406"/>
                </a:cubicBezTo>
                <a:cubicBezTo>
                  <a:pt x="119" y="430"/>
                  <a:pt x="143" y="442"/>
                  <a:pt x="155" y="465"/>
                </a:cubicBezTo>
                <a:cubicBezTo>
                  <a:pt x="211" y="516"/>
                  <a:pt x="262" y="541"/>
                  <a:pt x="313" y="541"/>
                </a:cubicBezTo>
                <a:cubicBezTo>
                  <a:pt x="383" y="541"/>
                  <a:pt x="454" y="495"/>
                  <a:pt x="536" y="406"/>
                </a:cubicBezTo>
                <a:cubicBezTo>
                  <a:pt x="524" y="358"/>
                  <a:pt x="512" y="263"/>
                  <a:pt x="512" y="204"/>
                </a:cubicBezTo>
                <a:cubicBezTo>
                  <a:pt x="512" y="124"/>
                  <a:pt x="425" y="0"/>
                  <a:pt x="36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"/>
          <p:cNvSpPr/>
          <p:nvPr/>
        </p:nvSpPr>
        <p:spPr>
          <a:xfrm flipH="1" rot="5400000">
            <a:off x="7994077" y="689658"/>
            <a:ext cx="40675" cy="25606"/>
          </a:xfrm>
          <a:custGeom>
            <a:rect b="b" l="l" r="r" t="t"/>
            <a:pathLst>
              <a:path extrusionOk="0" h="435" w="691">
                <a:moveTo>
                  <a:pt x="356" y="0"/>
                </a:moveTo>
                <a:cubicBezTo>
                  <a:pt x="324" y="0"/>
                  <a:pt x="289" y="5"/>
                  <a:pt x="250" y="16"/>
                </a:cubicBezTo>
                <a:cubicBezTo>
                  <a:pt x="227" y="16"/>
                  <a:pt x="179" y="4"/>
                  <a:pt x="131" y="4"/>
                </a:cubicBezTo>
                <a:cubicBezTo>
                  <a:pt x="108" y="4"/>
                  <a:pt x="60" y="16"/>
                  <a:pt x="0" y="16"/>
                </a:cubicBezTo>
                <a:cubicBezTo>
                  <a:pt x="36" y="123"/>
                  <a:pt x="36" y="194"/>
                  <a:pt x="60" y="254"/>
                </a:cubicBezTo>
                <a:cubicBezTo>
                  <a:pt x="86" y="293"/>
                  <a:pt x="123" y="311"/>
                  <a:pt x="165" y="311"/>
                </a:cubicBezTo>
                <a:cubicBezTo>
                  <a:pt x="199" y="311"/>
                  <a:pt x="237" y="299"/>
                  <a:pt x="274" y="278"/>
                </a:cubicBezTo>
                <a:cubicBezTo>
                  <a:pt x="371" y="381"/>
                  <a:pt x="430" y="434"/>
                  <a:pt x="485" y="434"/>
                </a:cubicBezTo>
                <a:cubicBezTo>
                  <a:pt x="544" y="434"/>
                  <a:pt x="598" y="372"/>
                  <a:pt x="691" y="242"/>
                </a:cubicBezTo>
                <a:cubicBezTo>
                  <a:pt x="603" y="105"/>
                  <a:pt x="507" y="0"/>
                  <a:pt x="3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/>
          <p:cNvSpPr/>
          <p:nvPr/>
        </p:nvSpPr>
        <p:spPr>
          <a:xfrm flipH="1" rot="5400000">
            <a:off x="8427937" y="959050"/>
            <a:ext cx="31610" cy="28608"/>
          </a:xfrm>
          <a:custGeom>
            <a:rect b="b" l="l" r="r" t="t"/>
            <a:pathLst>
              <a:path extrusionOk="0" h="486" w="537">
                <a:moveTo>
                  <a:pt x="346" y="0"/>
                </a:moveTo>
                <a:cubicBezTo>
                  <a:pt x="251" y="36"/>
                  <a:pt x="168" y="72"/>
                  <a:pt x="96" y="119"/>
                </a:cubicBezTo>
                <a:cubicBezTo>
                  <a:pt x="49" y="143"/>
                  <a:pt x="13" y="203"/>
                  <a:pt x="1" y="262"/>
                </a:cubicBezTo>
                <a:cubicBezTo>
                  <a:pt x="1" y="322"/>
                  <a:pt x="13" y="417"/>
                  <a:pt x="13" y="477"/>
                </a:cubicBezTo>
                <a:cubicBezTo>
                  <a:pt x="52" y="483"/>
                  <a:pt x="90" y="486"/>
                  <a:pt x="127" y="486"/>
                </a:cubicBezTo>
                <a:cubicBezTo>
                  <a:pt x="301" y="486"/>
                  <a:pt x="438" y="418"/>
                  <a:pt x="477" y="310"/>
                </a:cubicBezTo>
                <a:cubicBezTo>
                  <a:pt x="537" y="191"/>
                  <a:pt x="489" y="84"/>
                  <a:pt x="34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"/>
          <p:cNvSpPr/>
          <p:nvPr/>
        </p:nvSpPr>
        <p:spPr>
          <a:xfrm flipH="1" rot="5400000">
            <a:off x="8446067" y="909899"/>
            <a:ext cx="33729" cy="30845"/>
          </a:xfrm>
          <a:custGeom>
            <a:rect b="b" l="l" r="r" t="t"/>
            <a:pathLst>
              <a:path extrusionOk="0" h="524" w="573">
                <a:moveTo>
                  <a:pt x="441" y="0"/>
                </a:moveTo>
                <a:cubicBezTo>
                  <a:pt x="275" y="48"/>
                  <a:pt x="96" y="72"/>
                  <a:pt x="1" y="262"/>
                </a:cubicBezTo>
                <a:cubicBezTo>
                  <a:pt x="36" y="310"/>
                  <a:pt x="72" y="369"/>
                  <a:pt x="96" y="429"/>
                </a:cubicBezTo>
                <a:cubicBezTo>
                  <a:pt x="144" y="492"/>
                  <a:pt x="218" y="524"/>
                  <a:pt x="290" y="524"/>
                </a:cubicBezTo>
                <a:cubicBezTo>
                  <a:pt x="326" y="524"/>
                  <a:pt x="362" y="516"/>
                  <a:pt x="394" y="500"/>
                </a:cubicBezTo>
                <a:cubicBezTo>
                  <a:pt x="525" y="429"/>
                  <a:pt x="572" y="322"/>
                  <a:pt x="513" y="191"/>
                </a:cubicBezTo>
                <a:cubicBezTo>
                  <a:pt x="501" y="119"/>
                  <a:pt x="465" y="60"/>
                  <a:pt x="44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"/>
          <p:cNvSpPr/>
          <p:nvPr/>
        </p:nvSpPr>
        <p:spPr>
          <a:xfrm flipH="1" rot="5400000">
            <a:off x="8260409" y="762797"/>
            <a:ext cx="40734" cy="32081"/>
          </a:xfrm>
          <a:custGeom>
            <a:rect b="b" l="l" r="r" t="t"/>
            <a:pathLst>
              <a:path extrusionOk="0" h="545" w="692">
                <a:moveTo>
                  <a:pt x="147" y="1"/>
                </a:moveTo>
                <a:cubicBezTo>
                  <a:pt x="126" y="1"/>
                  <a:pt x="106" y="9"/>
                  <a:pt x="84" y="24"/>
                </a:cubicBezTo>
                <a:cubicBezTo>
                  <a:pt x="24" y="71"/>
                  <a:pt x="1" y="202"/>
                  <a:pt x="60" y="262"/>
                </a:cubicBezTo>
                <a:cubicBezTo>
                  <a:pt x="84" y="297"/>
                  <a:pt x="120" y="309"/>
                  <a:pt x="155" y="309"/>
                </a:cubicBezTo>
                <a:cubicBezTo>
                  <a:pt x="227" y="297"/>
                  <a:pt x="286" y="262"/>
                  <a:pt x="358" y="238"/>
                </a:cubicBezTo>
                <a:cubicBezTo>
                  <a:pt x="358" y="250"/>
                  <a:pt x="382" y="250"/>
                  <a:pt x="382" y="262"/>
                </a:cubicBezTo>
                <a:cubicBezTo>
                  <a:pt x="382" y="494"/>
                  <a:pt x="382" y="545"/>
                  <a:pt x="523" y="545"/>
                </a:cubicBezTo>
                <a:cubicBezTo>
                  <a:pt x="562" y="545"/>
                  <a:pt x="614" y="541"/>
                  <a:pt x="679" y="536"/>
                </a:cubicBezTo>
                <a:lnTo>
                  <a:pt x="691" y="512"/>
                </a:lnTo>
                <a:cubicBezTo>
                  <a:pt x="691" y="393"/>
                  <a:pt x="632" y="297"/>
                  <a:pt x="560" y="190"/>
                </a:cubicBezTo>
                <a:cubicBezTo>
                  <a:pt x="502" y="125"/>
                  <a:pt x="484" y="95"/>
                  <a:pt x="446" y="95"/>
                </a:cubicBezTo>
                <a:cubicBezTo>
                  <a:pt x="422" y="95"/>
                  <a:pt x="390" y="107"/>
                  <a:pt x="334" y="131"/>
                </a:cubicBezTo>
                <a:cubicBezTo>
                  <a:pt x="243" y="40"/>
                  <a:pt x="193" y="1"/>
                  <a:pt x="14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"/>
          <p:cNvSpPr/>
          <p:nvPr/>
        </p:nvSpPr>
        <p:spPr>
          <a:xfrm flipH="1" rot="5400000">
            <a:off x="9073090" y="1064300"/>
            <a:ext cx="34377" cy="40911"/>
          </a:xfrm>
          <a:custGeom>
            <a:rect b="b" l="l" r="r" t="t"/>
            <a:pathLst>
              <a:path extrusionOk="0" h="695" w="584">
                <a:moveTo>
                  <a:pt x="302" y="0"/>
                </a:moveTo>
                <a:cubicBezTo>
                  <a:pt x="278" y="0"/>
                  <a:pt x="253" y="10"/>
                  <a:pt x="226" y="27"/>
                </a:cubicBezTo>
                <a:cubicBezTo>
                  <a:pt x="202" y="99"/>
                  <a:pt x="202" y="147"/>
                  <a:pt x="179" y="194"/>
                </a:cubicBezTo>
                <a:cubicBezTo>
                  <a:pt x="119" y="289"/>
                  <a:pt x="60" y="373"/>
                  <a:pt x="0" y="456"/>
                </a:cubicBezTo>
                <a:cubicBezTo>
                  <a:pt x="70" y="503"/>
                  <a:pt x="130" y="544"/>
                  <a:pt x="193" y="544"/>
                </a:cubicBezTo>
                <a:cubicBezTo>
                  <a:pt x="226" y="544"/>
                  <a:pt x="261" y="533"/>
                  <a:pt x="298" y="504"/>
                </a:cubicBezTo>
                <a:cubicBezTo>
                  <a:pt x="322" y="563"/>
                  <a:pt x="333" y="623"/>
                  <a:pt x="381" y="694"/>
                </a:cubicBezTo>
                <a:cubicBezTo>
                  <a:pt x="417" y="635"/>
                  <a:pt x="429" y="623"/>
                  <a:pt x="464" y="587"/>
                </a:cubicBezTo>
                <a:cubicBezTo>
                  <a:pt x="441" y="504"/>
                  <a:pt x="476" y="432"/>
                  <a:pt x="524" y="349"/>
                </a:cubicBezTo>
                <a:cubicBezTo>
                  <a:pt x="583" y="254"/>
                  <a:pt x="488" y="170"/>
                  <a:pt x="429" y="87"/>
                </a:cubicBezTo>
                <a:cubicBezTo>
                  <a:pt x="384" y="27"/>
                  <a:pt x="344" y="0"/>
                  <a:pt x="30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"/>
          <p:cNvSpPr/>
          <p:nvPr/>
        </p:nvSpPr>
        <p:spPr>
          <a:xfrm flipH="1" rot="5400000">
            <a:off x="8129524" y="1255226"/>
            <a:ext cx="30904" cy="38203"/>
          </a:xfrm>
          <a:custGeom>
            <a:rect b="b" l="l" r="r" t="t"/>
            <a:pathLst>
              <a:path extrusionOk="0" h="649" w="525">
                <a:moveTo>
                  <a:pt x="362" y="1"/>
                </a:moveTo>
                <a:cubicBezTo>
                  <a:pt x="318" y="1"/>
                  <a:pt x="284" y="42"/>
                  <a:pt x="274" y="90"/>
                </a:cubicBezTo>
                <a:cubicBezTo>
                  <a:pt x="250" y="150"/>
                  <a:pt x="250" y="209"/>
                  <a:pt x="238" y="281"/>
                </a:cubicBezTo>
                <a:cubicBezTo>
                  <a:pt x="226" y="293"/>
                  <a:pt x="217" y="299"/>
                  <a:pt x="206" y="299"/>
                </a:cubicBezTo>
                <a:cubicBezTo>
                  <a:pt x="194" y="299"/>
                  <a:pt x="179" y="293"/>
                  <a:pt x="155" y="281"/>
                </a:cubicBezTo>
                <a:cubicBezTo>
                  <a:pt x="48" y="317"/>
                  <a:pt x="0" y="340"/>
                  <a:pt x="12" y="436"/>
                </a:cubicBezTo>
                <a:cubicBezTo>
                  <a:pt x="34" y="512"/>
                  <a:pt x="85" y="568"/>
                  <a:pt x="167" y="568"/>
                </a:cubicBezTo>
                <a:cubicBezTo>
                  <a:pt x="175" y="568"/>
                  <a:pt x="183" y="568"/>
                  <a:pt x="191" y="567"/>
                </a:cubicBezTo>
                <a:cubicBezTo>
                  <a:pt x="250" y="567"/>
                  <a:pt x="286" y="578"/>
                  <a:pt x="310" y="626"/>
                </a:cubicBezTo>
                <a:cubicBezTo>
                  <a:pt x="334" y="634"/>
                  <a:pt x="370" y="648"/>
                  <a:pt x="394" y="648"/>
                </a:cubicBezTo>
                <a:cubicBezTo>
                  <a:pt x="405" y="648"/>
                  <a:pt x="413" y="645"/>
                  <a:pt x="417" y="638"/>
                </a:cubicBezTo>
                <a:cubicBezTo>
                  <a:pt x="453" y="626"/>
                  <a:pt x="476" y="567"/>
                  <a:pt x="465" y="543"/>
                </a:cubicBezTo>
                <a:cubicBezTo>
                  <a:pt x="453" y="495"/>
                  <a:pt x="405" y="436"/>
                  <a:pt x="369" y="376"/>
                </a:cubicBezTo>
                <a:cubicBezTo>
                  <a:pt x="476" y="328"/>
                  <a:pt x="524" y="233"/>
                  <a:pt x="512" y="126"/>
                </a:cubicBezTo>
                <a:cubicBezTo>
                  <a:pt x="500" y="43"/>
                  <a:pt x="465" y="19"/>
                  <a:pt x="393" y="7"/>
                </a:cubicBezTo>
                <a:cubicBezTo>
                  <a:pt x="382" y="3"/>
                  <a:pt x="372" y="1"/>
                  <a:pt x="3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"/>
          <p:cNvSpPr/>
          <p:nvPr/>
        </p:nvSpPr>
        <p:spPr>
          <a:xfrm flipH="1" rot="5400000">
            <a:off x="8540927" y="1671456"/>
            <a:ext cx="30904" cy="32787"/>
          </a:xfrm>
          <a:custGeom>
            <a:rect b="b" l="l" r="r" t="t"/>
            <a:pathLst>
              <a:path extrusionOk="0" h="557" w="525">
                <a:moveTo>
                  <a:pt x="97" y="0"/>
                </a:moveTo>
                <a:cubicBezTo>
                  <a:pt x="29" y="0"/>
                  <a:pt x="1" y="35"/>
                  <a:pt x="1" y="128"/>
                </a:cubicBezTo>
                <a:cubicBezTo>
                  <a:pt x="24" y="354"/>
                  <a:pt x="84" y="425"/>
                  <a:pt x="286" y="521"/>
                </a:cubicBezTo>
                <a:cubicBezTo>
                  <a:pt x="322" y="533"/>
                  <a:pt x="346" y="544"/>
                  <a:pt x="393" y="556"/>
                </a:cubicBezTo>
                <a:cubicBezTo>
                  <a:pt x="524" y="366"/>
                  <a:pt x="382" y="187"/>
                  <a:pt x="393" y="21"/>
                </a:cubicBezTo>
                <a:cubicBezTo>
                  <a:pt x="298" y="21"/>
                  <a:pt x="227" y="21"/>
                  <a:pt x="167" y="9"/>
                </a:cubicBezTo>
                <a:cubicBezTo>
                  <a:pt x="140" y="3"/>
                  <a:pt x="117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"/>
          <p:cNvSpPr/>
          <p:nvPr/>
        </p:nvSpPr>
        <p:spPr>
          <a:xfrm flipH="1" rot="5400000">
            <a:off x="8638701" y="831874"/>
            <a:ext cx="25312" cy="31316"/>
          </a:xfrm>
          <a:custGeom>
            <a:rect b="b" l="l" r="r" t="t"/>
            <a:pathLst>
              <a:path extrusionOk="0" h="532" w="430">
                <a:moveTo>
                  <a:pt x="205" y="0"/>
                </a:moveTo>
                <a:cubicBezTo>
                  <a:pt x="196" y="0"/>
                  <a:pt x="188" y="1"/>
                  <a:pt x="179" y="2"/>
                </a:cubicBezTo>
                <a:cubicBezTo>
                  <a:pt x="96" y="14"/>
                  <a:pt x="25" y="38"/>
                  <a:pt x="13" y="121"/>
                </a:cubicBezTo>
                <a:cubicBezTo>
                  <a:pt x="1" y="217"/>
                  <a:pt x="1" y="300"/>
                  <a:pt x="13" y="395"/>
                </a:cubicBezTo>
                <a:cubicBezTo>
                  <a:pt x="23" y="476"/>
                  <a:pt x="128" y="531"/>
                  <a:pt x="203" y="531"/>
                </a:cubicBezTo>
                <a:cubicBezTo>
                  <a:pt x="216" y="531"/>
                  <a:pt x="228" y="530"/>
                  <a:pt x="239" y="526"/>
                </a:cubicBezTo>
                <a:cubicBezTo>
                  <a:pt x="346" y="479"/>
                  <a:pt x="429" y="336"/>
                  <a:pt x="429" y="193"/>
                </a:cubicBezTo>
                <a:cubicBezTo>
                  <a:pt x="429" y="181"/>
                  <a:pt x="417" y="133"/>
                  <a:pt x="382" y="109"/>
                </a:cubicBezTo>
                <a:cubicBezTo>
                  <a:pt x="339" y="45"/>
                  <a:pt x="277" y="0"/>
                  <a:pt x="2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"/>
          <p:cNvSpPr/>
          <p:nvPr/>
        </p:nvSpPr>
        <p:spPr>
          <a:xfrm flipH="1" rot="5400000">
            <a:off x="7940452" y="514949"/>
            <a:ext cx="48386" cy="37909"/>
          </a:xfrm>
          <a:custGeom>
            <a:rect b="b" l="l" r="r" t="t"/>
            <a:pathLst>
              <a:path extrusionOk="0" h="644" w="822">
                <a:moveTo>
                  <a:pt x="465" y="1"/>
                </a:moveTo>
                <a:lnTo>
                  <a:pt x="286" y="84"/>
                </a:lnTo>
                <a:lnTo>
                  <a:pt x="286" y="346"/>
                </a:lnTo>
                <a:cubicBezTo>
                  <a:pt x="36" y="370"/>
                  <a:pt x="0" y="406"/>
                  <a:pt x="107" y="549"/>
                </a:cubicBezTo>
                <a:cubicBezTo>
                  <a:pt x="160" y="503"/>
                  <a:pt x="213" y="458"/>
                  <a:pt x="281" y="458"/>
                </a:cubicBezTo>
                <a:cubicBezTo>
                  <a:pt x="320" y="458"/>
                  <a:pt x="365" y="473"/>
                  <a:pt x="417" y="513"/>
                </a:cubicBezTo>
                <a:cubicBezTo>
                  <a:pt x="417" y="430"/>
                  <a:pt x="417" y="406"/>
                  <a:pt x="405" y="358"/>
                </a:cubicBezTo>
                <a:cubicBezTo>
                  <a:pt x="596" y="358"/>
                  <a:pt x="584" y="537"/>
                  <a:pt x="655" y="644"/>
                </a:cubicBezTo>
                <a:cubicBezTo>
                  <a:pt x="715" y="537"/>
                  <a:pt x="762" y="465"/>
                  <a:pt x="822" y="346"/>
                </a:cubicBezTo>
                <a:cubicBezTo>
                  <a:pt x="715" y="310"/>
                  <a:pt x="643" y="287"/>
                  <a:pt x="572" y="263"/>
                </a:cubicBezTo>
                <a:cubicBezTo>
                  <a:pt x="536" y="179"/>
                  <a:pt x="488" y="84"/>
                  <a:pt x="4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"/>
          <p:cNvSpPr/>
          <p:nvPr/>
        </p:nvSpPr>
        <p:spPr>
          <a:xfrm flipH="1" rot="5400000">
            <a:off x="9037742" y="985392"/>
            <a:ext cx="47033" cy="30551"/>
          </a:xfrm>
          <a:custGeom>
            <a:rect b="b" l="l" r="r" t="t"/>
            <a:pathLst>
              <a:path extrusionOk="0" h="519" w="799">
                <a:moveTo>
                  <a:pt x="402" y="1"/>
                </a:moveTo>
                <a:cubicBezTo>
                  <a:pt x="396" y="1"/>
                  <a:pt x="386" y="6"/>
                  <a:pt x="370" y="6"/>
                </a:cubicBezTo>
                <a:lnTo>
                  <a:pt x="370" y="101"/>
                </a:lnTo>
                <a:cubicBezTo>
                  <a:pt x="286" y="161"/>
                  <a:pt x="227" y="208"/>
                  <a:pt x="155" y="244"/>
                </a:cubicBezTo>
                <a:cubicBezTo>
                  <a:pt x="60" y="292"/>
                  <a:pt x="1" y="351"/>
                  <a:pt x="60" y="459"/>
                </a:cubicBezTo>
                <a:cubicBezTo>
                  <a:pt x="108" y="470"/>
                  <a:pt x="155" y="482"/>
                  <a:pt x="227" y="518"/>
                </a:cubicBezTo>
                <a:cubicBezTo>
                  <a:pt x="298" y="423"/>
                  <a:pt x="370" y="339"/>
                  <a:pt x="465" y="232"/>
                </a:cubicBezTo>
                <a:cubicBezTo>
                  <a:pt x="632" y="363"/>
                  <a:pt x="632" y="363"/>
                  <a:pt x="727" y="399"/>
                </a:cubicBezTo>
                <a:cubicBezTo>
                  <a:pt x="798" y="220"/>
                  <a:pt x="739" y="113"/>
                  <a:pt x="572" y="66"/>
                </a:cubicBezTo>
                <a:cubicBezTo>
                  <a:pt x="501" y="54"/>
                  <a:pt x="465" y="30"/>
                  <a:pt x="405" y="6"/>
                </a:cubicBezTo>
                <a:cubicBezTo>
                  <a:pt x="405" y="2"/>
                  <a:pt x="404" y="1"/>
                  <a:pt x="4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"/>
          <p:cNvSpPr/>
          <p:nvPr/>
        </p:nvSpPr>
        <p:spPr>
          <a:xfrm flipH="1" rot="5400000">
            <a:off x="8454396" y="1179586"/>
            <a:ext cx="25312" cy="35319"/>
          </a:xfrm>
          <a:custGeom>
            <a:rect b="b" l="l" r="r" t="t"/>
            <a:pathLst>
              <a:path extrusionOk="0" h="600" w="430">
                <a:moveTo>
                  <a:pt x="155" y="1"/>
                </a:moveTo>
                <a:cubicBezTo>
                  <a:pt x="72" y="13"/>
                  <a:pt x="36" y="49"/>
                  <a:pt x="36" y="108"/>
                </a:cubicBezTo>
                <a:cubicBezTo>
                  <a:pt x="36" y="215"/>
                  <a:pt x="12" y="334"/>
                  <a:pt x="1" y="453"/>
                </a:cubicBezTo>
                <a:cubicBezTo>
                  <a:pt x="48" y="477"/>
                  <a:pt x="96" y="513"/>
                  <a:pt x="120" y="549"/>
                </a:cubicBezTo>
                <a:cubicBezTo>
                  <a:pt x="163" y="585"/>
                  <a:pt x="207" y="599"/>
                  <a:pt x="254" y="599"/>
                </a:cubicBezTo>
                <a:cubicBezTo>
                  <a:pt x="283" y="599"/>
                  <a:pt x="313" y="594"/>
                  <a:pt x="346" y="584"/>
                </a:cubicBezTo>
                <a:cubicBezTo>
                  <a:pt x="429" y="549"/>
                  <a:pt x="417" y="465"/>
                  <a:pt x="405" y="394"/>
                </a:cubicBezTo>
                <a:cubicBezTo>
                  <a:pt x="405" y="358"/>
                  <a:pt x="405" y="346"/>
                  <a:pt x="382" y="310"/>
                </a:cubicBezTo>
                <a:lnTo>
                  <a:pt x="298" y="96"/>
                </a:lnTo>
                <a:cubicBezTo>
                  <a:pt x="274" y="13"/>
                  <a:pt x="215" y="1"/>
                  <a:pt x="15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"/>
          <p:cNvSpPr/>
          <p:nvPr/>
        </p:nvSpPr>
        <p:spPr>
          <a:xfrm flipH="1" rot="5400000">
            <a:off x="8121578" y="877671"/>
            <a:ext cx="36496" cy="33670"/>
          </a:xfrm>
          <a:custGeom>
            <a:rect b="b" l="l" r="r" t="t"/>
            <a:pathLst>
              <a:path extrusionOk="0" h="572" w="620">
                <a:moveTo>
                  <a:pt x="358" y="0"/>
                </a:moveTo>
                <a:cubicBezTo>
                  <a:pt x="325" y="33"/>
                  <a:pt x="289" y="43"/>
                  <a:pt x="253" y="43"/>
                </a:cubicBezTo>
                <a:cubicBezTo>
                  <a:pt x="211" y="43"/>
                  <a:pt x="170" y="30"/>
                  <a:pt x="132" y="24"/>
                </a:cubicBezTo>
                <a:lnTo>
                  <a:pt x="1" y="155"/>
                </a:lnTo>
                <a:cubicBezTo>
                  <a:pt x="108" y="202"/>
                  <a:pt x="191" y="238"/>
                  <a:pt x="191" y="369"/>
                </a:cubicBezTo>
                <a:cubicBezTo>
                  <a:pt x="191" y="381"/>
                  <a:pt x="203" y="417"/>
                  <a:pt x="227" y="417"/>
                </a:cubicBezTo>
                <a:cubicBezTo>
                  <a:pt x="334" y="429"/>
                  <a:pt x="417" y="560"/>
                  <a:pt x="548" y="572"/>
                </a:cubicBezTo>
                <a:cubicBezTo>
                  <a:pt x="620" y="452"/>
                  <a:pt x="620" y="381"/>
                  <a:pt x="548" y="274"/>
                </a:cubicBezTo>
                <a:cubicBezTo>
                  <a:pt x="489" y="202"/>
                  <a:pt x="394" y="155"/>
                  <a:pt x="441" y="60"/>
                </a:cubicBezTo>
                <a:cubicBezTo>
                  <a:pt x="441" y="36"/>
                  <a:pt x="358" y="0"/>
                  <a:pt x="3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"/>
          <p:cNvSpPr/>
          <p:nvPr/>
        </p:nvSpPr>
        <p:spPr>
          <a:xfrm flipH="1" rot="5400000">
            <a:off x="8295698" y="295502"/>
            <a:ext cx="30904" cy="31728"/>
          </a:xfrm>
          <a:custGeom>
            <a:rect b="b" l="l" r="r" t="t"/>
            <a:pathLst>
              <a:path extrusionOk="0" h="539" w="525">
                <a:moveTo>
                  <a:pt x="227" y="1"/>
                </a:moveTo>
                <a:cubicBezTo>
                  <a:pt x="191" y="37"/>
                  <a:pt x="155" y="48"/>
                  <a:pt x="119" y="96"/>
                </a:cubicBezTo>
                <a:cubicBezTo>
                  <a:pt x="36" y="156"/>
                  <a:pt x="0" y="239"/>
                  <a:pt x="36" y="346"/>
                </a:cubicBezTo>
                <a:cubicBezTo>
                  <a:pt x="60" y="453"/>
                  <a:pt x="155" y="513"/>
                  <a:pt x="250" y="537"/>
                </a:cubicBezTo>
                <a:cubicBezTo>
                  <a:pt x="262" y="538"/>
                  <a:pt x="273" y="539"/>
                  <a:pt x="284" y="539"/>
                </a:cubicBezTo>
                <a:cubicBezTo>
                  <a:pt x="357" y="539"/>
                  <a:pt x="398" y="502"/>
                  <a:pt x="429" y="429"/>
                </a:cubicBezTo>
                <a:cubicBezTo>
                  <a:pt x="524" y="287"/>
                  <a:pt x="465" y="108"/>
                  <a:pt x="310" y="37"/>
                </a:cubicBezTo>
                <a:cubicBezTo>
                  <a:pt x="286" y="13"/>
                  <a:pt x="250" y="13"/>
                  <a:pt x="2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"/>
          <p:cNvSpPr/>
          <p:nvPr/>
        </p:nvSpPr>
        <p:spPr>
          <a:xfrm flipH="1" rot="5400000">
            <a:off x="7950606" y="817364"/>
            <a:ext cx="56098" cy="19661"/>
          </a:xfrm>
          <a:custGeom>
            <a:rect b="b" l="l" r="r" t="t"/>
            <a:pathLst>
              <a:path extrusionOk="0" h="334" w="953">
                <a:moveTo>
                  <a:pt x="226" y="1"/>
                </a:moveTo>
                <a:cubicBezTo>
                  <a:pt x="155" y="1"/>
                  <a:pt x="83" y="60"/>
                  <a:pt x="0" y="84"/>
                </a:cubicBezTo>
                <a:cubicBezTo>
                  <a:pt x="0" y="251"/>
                  <a:pt x="0" y="251"/>
                  <a:pt x="167" y="251"/>
                </a:cubicBezTo>
                <a:cubicBezTo>
                  <a:pt x="250" y="262"/>
                  <a:pt x="357" y="262"/>
                  <a:pt x="453" y="262"/>
                </a:cubicBezTo>
                <a:cubicBezTo>
                  <a:pt x="476" y="262"/>
                  <a:pt x="503" y="261"/>
                  <a:pt x="529" y="261"/>
                </a:cubicBezTo>
                <a:cubicBezTo>
                  <a:pt x="581" y="261"/>
                  <a:pt x="631" y="266"/>
                  <a:pt x="655" y="298"/>
                </a:cubicBezTo>
                <a:cubicBezTo>
                  <a:pt x="695" y="325"/>
                  <a:pt x="734" y="333"/>
                  <a:pt x="771" y="333"/>
                </a:cubicBezTo>
                <a:cubicBezTo>
                  <a:pt x="834" y="333"/>
                  <a:pt x="893" y="310"/>
                  <a:pt x="953" y="310"/>
                </a:cubicBezTo>
                <a:cubicBezTo>
                  <a:pt x="881" y="251"/>
                  <a:pt x="881" y="132"/>
                  <a:pt x="762" y="132"/>
                </a:cubicBezTo>
                <a:lnTo>
                  <a:pt x="453" y="132"/>
                </a:lnTo>
                <a:cubicBezTo>
                  <a:pt x="357" y="72"/>
                  <a:pt x="286" y="1"/>
                  <a:pt x="22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"/>
          <p:cNvSpPr/>
          <p:nvPr/>
        </p:nvSpPr>
        <p:spPr>
          <a:xfrm flipH="1" rot="5400000">
            <a:off x="8297758" y="603716"/>
            <a:ext cx="33553" cy="31904"/>
          </a:xfrm>
          <a:custGeom>
            <a:rect b="b" l="l" r="r" t="t"/>
            <a:pathLst>
              <a:path extrusionOk="0" h="542" w="570">
                <a:moveTo>
                  <a:pt x="81" y="0"/>
                </a:moveTo>
                <a:cubicBezTo>
                  <a:pt x="57" y="131"/>
                  <a:pt x="22" y="250"/>
                  <a:pt x="10" y="393"/>
                </a:cubicBezTo>
                <a:cubicBezTo>
                  <a:pt x="0" y="440"/>
                  <a:pt x="13" y="487"/>
                  <a:pt x="48" y="487"/>
                </a:cubicBezTo>
                <a:cubicBezTo>
                  <a:pt x="58" y="487"/>
                  <a:pt x="69" y="484"/>
                  <a:pt x="81" y="477"/>
                </a:cubicBezTo>
                <a:cubicBezTo>
                  <a:pt x="107" y="470"/>
                  <a:pt x="127" y="467"/>
                  <a:pt x="144" y="467"/>
                </a:cubicBezTo>
                <a:cubicBezTo>
                  <a:pt x="191" y="467"/>
                  <a:pt x="213" y="489"/>
                  <a:pt x="248" y="524"/>
                </a:cubicBezTo>
                <a:cubicBezTo>
                  <a:pt x="265" y="533"/>
                  <a:pt x="311" y="541"/>
                  <a:pt x="346" y="541"/>
                </a:cubicBezTo>
                <a:cubicBezTo>
                  <a:pt x="360" y="541"/>
                  <a:pt x="372" y="540"/>
                  <a:pt x="379" y="536"/>
                </a:cubicBezTo>
                <a:cubicBezTo>
                  <a:pt x="450" y="512"/>
                  <a:pt x="510" y="429"/>
                  <a:pt x="569" y="393"/>
                </a:cubicBezTo>
                <a:cubicBezTo>
                  <a:pt x="498" y="310"/>
                  <a:pt x="438" y="274"/>
                  <a:pt x="415" y="215"/>
                </a:cubicBezTo>
                <a:cubicBezTo>
                  <a:pt x="392" y="176"/>
                  <a:pt x="367" y="165"/>
                  <a:pt x="343" y="165"/>
                </a:cubicBezTo>
                <a:cubicBezTo>
                  <a:pt x="309" y="165"/>
                  <a:pt x="274" y="188"/>
                  <a:pt x="243" y="188"/>
                </a:cubicBezTo>
                <a:cubicBezTo>
                  <a:pt x="228" y="188"/>
                  <a:pt x="213" y="183"/>
                  <a:pt x="200" y="167"/>
                </a:cubicBezTo>
                <a:cubicBezTo>
                  <a:pt x="176" y="119"/>
                  <a:pt x="117" y="131"/>
                  <a:pt x="117" y="60"/>
                </a:cubicBezTo>
                <a:cubicBezTo>
                  <a:pt x="117" y="36"/>
                  <a:pt x="81" y="12"/>
                  <a:pt x="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"/>
          <p:cNvSpPr/>
          <p:nvPr/>
        </p:nvSpPr>
        <p:spPr>
          <a:xfrm flipH="1" rot="5400000">
            <a:off x="8319273" y="52069"/>
            <a:ext cx="31610" cy="27313"/>
          </a:xfrm>
          <a:custGeom>
            <a:rect b="b" l="l" r="r" t="t"/>
            <a:pathLst>
              <a:path extrusionOk="0" h="464" w="537">
                <a:moveTo>
                  <a:pt x="174" y="0"/>
                </a:moveTo>
                <a:cubicBezTo>
                  <a:pt x="123" y="0"/>
                  <a:pt x="66" y="8"/>
                  <a:pt x="1" y="25"/>
                </a:cubicBezTo>
                <a:cubicBezTo>
                  <a:pt x="36" y="72"/>
                  <a:pt x="72" y="108"/>
                  <a:pt x="108" y="120"/>
                </a:cubicBezTo>
                <a:cubicBezTo>
                  <a:pt x="108" y="227"/>
                  <a:pt x="108" y="310"/>
                  <a:pt x="155" y="382"/>
                </a:cubicBezTo>
                <a:cubicBezTo>
                  <a:pt x="189" y="436"/>
                  <a:pt x="247" y="463"/>
                  <a:pt x="310" y="463"/>
                </a:cubicBezTo>
                <a:cubicBezTo>
                  <a:pt x="357" y="463"/>
                  <a:pt x="407" y="448"/>
                  <a:pt x="453" y="417"/>
                </a:cubicBezTo>
                <a:cubicBezTo>
                  <a:pt x="536" y="358"/>
                  <a:pt x="536" y="286"/>
                  <a:pt x="477" y="179"/>
                </a:cubicBezTo>
                <a:cubicBezTo>
                  <a:pt x="399" y="58"/>
                  <a:pt x="309" y="0"/>
                  <a:pt x="17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"/>
          <p:cNvSpPr/>
          <p:nvPr/>
        </p:nvSpPr>
        <p:spPr>
          <a:xfrm flipH="1" rot="5400000">
            <a:off x="8893907" y="336560"/>
            <a:ext cx="35790" cy="28785"/>
          </a:xfrm>
          <a:custGeom>
            <a:rect b="b" l="l" r="r" t="t"/>
            <a:pathLst>
              <a:path extrusionOk="0" h="489" w="608">
                <a:moveTo>
                  <a:pt x="238" y="0"/>
                </a:moveTo>
                <a:cubicBezTo>
                  <a:pt x="179" y="0"/>
                  <a:pt x="107" y="48"/>
                  <a:pt x="48" y="95"/>
                </a:cubicBezTo>
                <a:cubicBezTo>
                  <a:pt x="12" y="119"/>
                  <a:pt x="0" y="191"/>
                  <a:pt x="12" y="238"/>
                </a:cubicBezTo>
                <a:cubicBezTo>
                  <a:pt x="12" y="274"/>
                  <a:pt x="83" y="298"/>
                  <a:pt x="131" y="298"/>
                </a:cubicBezTo>
                <a:cubicBezTo>
                  <a:pt x="202" y="298"/>
                  <a:pt x="286" y="250"/>
                  <a:pt x="345" y="238"/>
                </a:cubicBezTo>
                <a:cubicBezTo>
                  <a:pt x="393" y="310"/>
                  <a:pt x="417" y="405"/>
                  <a:pt x="464" y="488"/>
                </a:cubicBezTo>
                <a:cubicBezTo>
                  <a:pt x="476" y="476"/>
                  <a:pt x="512" y="476"/>
                  <a:pt x="500" y="464"/>
                </a:cubicBezTo>
                <a:cubicBezTo>
                  <a:pt x="500" y="393"/>
                  <a:pt x="488" y="310"/>
                  <a:pt x="500" y="238"/>
                </a:cubicBezTo>
                <a:cubicBezTo>
                  <a:pt x="524" y="167"/>
                  <a:pt x="583" y="107"/>
                  <a:pt x="607" y="36"/>
                </a:cubicBezTo>
                <a:cubicBezTo>
                  <a:pt x="607" y="36"/>
                  <a:pt x="595" y="12"/>
                  <a:pt x="595" y="0"/>
                </a:cubicBezTo>
                <a:cubicBezTo>
                  <a:pt x="549" y="14"/>
                  <a:pt x="502" y="19"/>
                  <a:pt x="455" y="19"/>
                </a:cubicBezTo>
                <a:cubicBezTo>
                  <a:pt x="383" y="19"/>
                  <a:pt x="310" y="7"/>
                  <a:pt x="2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"/>
          <p:cNvSpPr/>
          <p:nvPr/>
        </p:nvSpPr>
        <p:spPr>
          <a:xfrm flipH="1" rot="5400000">
            <a:off x="8323806" y="807710"/>
            <a:ext cx="29491" cy="33435"/>
          </a:xfrm>
          <a:custGeom>
            <a:rect b="b" l="l" r="r" t="t"/>
            <a:pathLst>
              <a:path extrusionOk="0" h="568" w="501">
                <a:moveTo>
                  <a:pt x="425" y="0"/>
                </a:moveTo>
                <a:cubicBezTo>
                  <a:pt x="402" y="0"/>
                  <a:pt x="364" y="14"/>
                  <a:pt x="346" y="40"/>
                </a:cubicBezTo>
                <a:cubicBezTo>
                  <a:pt x="310" y="52"/>
                  <a:pt x="299" y="100"/>
                  <a:pt x="287" y="136"/>
                </a:cubicBezTo>
                <a:cubicBezTo>
                  <a:pt x="227" y="159"/>
                  <a:pt x="180" y="159"/>
                  <a:pt x="144" y="183"/>
                </a:cubicBezTo>
                <a:cubicBezTo>
                  <a:pt x="49" y="231"/>
                  <a:pt x="1" y="350"/>
                  <a:pt x="49" y="445"/>
                </a:cubicBezTo>
                <a:cubicBezTo>
                  <a:pt x="67" y="510"/>
                  <a:pt x="172" y="568"/>
                  <a:pt x="251" y="568"/>
                </a:cubicBezTo>
                <a:cubicBezTo>
                  <a:pt x="274" y="568"/>
                  <a:pt x="295" y="563"/>
                  <a:pt x="310" y="552"/>
                </a:cubicBezTo>
                <a:cubicBezTo>
                  <a:pt x="322" y="540"/>
                  <a:pt x="358" y="493"/>
                  <a:pt x="358" y="481"/>
                </a:cubicBezTo>
                <a:cubicBezTo>
                  <a:pt x="322" y="350"/>
                  <a:pt x="382" y="267"/>
                  <a:pt x="477" y="195"/>
                </a:cubicBezTo>
                <a:cubicBezTo>
                  <a:pt x="489" y="183"/>
                  <a:pt x="501" y="147"/>
                  <a:pt x="501" y="124"/>
                </a:cubicBezTo>
                <a:cubicBezTo>
                  <a:pt x="489" y="76"/>
                  <a:pt x="477" y="16"/>
                  <a:pt x="441" y="5"/>
                </a:cubicBezTo>
                <a:cubicBezTo>
                  <a:pt x="438" y="2"/>
                  <a:pt x="433" y="0"/>
                  <a:pt x="4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"/>
          <p:cNvSpPr/>
          <p:nvPr/>
        </p:nvSpPr>
        <p:spPr>
          <a:xfrm flipH="1" rot="5400000">
            <a:off x="8232301" y="309924"/>
            <a:ext cx="26724" cy="26724"/>
          </a:xfrm>
          <a:custGeom>
            <a:rect b="b" l="l" r="r" t="t"/>
            <a:pathLst>
              <a:path extrusionOk="0" h="454" w="454">
                <a:moveTo>
                  <a:pt x="263" y="1"/>
                </a:moveTo>
                <a:cubicBezTo>
                  <a:pt x="179" y="25"/>
                  <a:pt x="108" y="36"/>
                  <a:pt x="48" y="84"/>
                </a:cubicBezTo>
                <a:cubicBezTo>
                  <a:pt x="25" y="108"/>
                  <a:pt x="1" y="167"/>
                  <a:pt x="1" y="215"/>
                </a:cubicBezTo>
                <a:cubicBezTo>
                  <a:pt x="1" y="382"/>
                  <a:pt x="84" y="453"/>
                  <a:pt x="263" y="453"/>
                </a:cubicBezTo>
                <a:cubicBezTo>
                  <a:pt x="382" y="453"/>
                  <a:pt x="453" y="382"/>
                  <a:pt x="453" y="263"/>
                </a:cubicBezTo>
                <a:cubicBezTo>
                  <a:pt x="453" y="144"/>
                  <a:pt x="346" y="13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"/>
          <p:cNvSpPr/>
          <p:nvPr/>
        </p:nvSpPr>
        <p:spPr>
          <a:xfrm flipH="1" rot="5400000">
            <a:off x="7962644" y="707906"/>
            <a:ext cx="35083" cy="28373"/>
          </a:xfrm>
          <a:custGeom>
            <a:rect b="b" l="l" r="r" t="t"/>
            <a:pathLst>
              <a:path extrusionOk="0" h="482" w="596">
                <a:moveTo>
                  <a:pt x="388" y="0"/>
                </a:moveTo>
                <a:cubicBezTo>
                  <a:pt x="368" y="0"/>
                  <a:pt x="350" y="1"/>
                  <a:pt x="334" y="5"/>
                </a:cubicBezTo>
                <a:cubicBezTo>
                  <a:pt x="227" y="53"/>
                  <a:pt x="143" y="124"/>
                  <a:pt x="36" y="184"/>
                </a:cubicBezTo>
                <a:cubicBezTo>
                  <a:pt x="1" y="279"/>
                  <a:pt x="48" y="339"/>
                  <a:pt x="120" y="351"/>
                </a:cubicBezTo>
                <a:cubicBezTo>
                  <a:pt x="227" y="351"/>
                  <a:pt x="179" y="470"/>
                  <a:pt x="239" y="482"/>
                </a:cubicBezTo>
                <a:cubicBezTo>
                  <a:pt x="322" y="434"/>
                  <a:pt x="358" y="410"/>
                  <a:pt x="417" y="362"/>
                </a:cubicBezTo>
                <a:cubicBezTo>
                  <a:pt x="572" y="255"/>
                  <a:pt x="596" y="160"/>
                  <a:pt x="513" y="5"/>
                </a:cubicBezTo>
                <a:cubicBezTo>
                  <a:pt x="473" y="5"/>
                  <a:pt x="428" y="0"/>
                  <a:pt x="3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"/>
          <p:cNvSpPr/>
          <p:nvPr/>
        </p:nvSpPr>
        <p:spPr>
          <a:xfrm flipH="1" rot="5400000">
            <a:off x="7907518" y="947631"/>
            <a:ext cx="26724" cy="40911"/>
          </a:xfrm>
          <a:custGeom>
            <a:rect b="b" l="l" r="r" t="t"/>
            <a:pathLst>
              <a:path extrusionOk="0" h="695" w="454">
                <a:moveTo>
                  <a:pt x="153" y="0"/>
                </a:moveTo>
                <a:cubicBezTo>
                  <a:pt x="129" y="0"/>
                  <a:pt x="108" y="3"/>
                  <a:pt x="96" y="9"/>
                </a:cubicBezTo>
                <a:cubicBezTo>
                  <a:pt x="60" y="45"/>
                  <a:pt x="49" y="104"/>
                  <a:pt x="49" y="152"/>
                </a:cubicBezTo>
                <a:cubicBezTo>
                  <a:pt x="49" y="212"/>
                  <a:pt x="60" y="271"/>
                  <a:pt x="96" y="331"/>
                </a:cubicBezTo>
                <a:cubicBezTo>
                  <a:pt x="156" y="462"/>
                  <a:pt x="156" y="569"/>
                  <a:pt x="1" y="628"/>
                </a:cubicBezTo>
                <a:cubicBezTo>
                  <a:pt x="31" y="666"/>
                  <a:pt x="62" y="695"/>
                  <a:pt x="86" y="695"/>
                </a:cubicBezTo>
                <a:cubicBezTo>
                  <a:pt x="100" y="695"/>
                  <a:pt x="111" y="686"/>
                  <a:pt x="120" y="664"/>
                </a:cubicBezTo>
                <a:cubicBezTo>
                  <a:pt x="227" y="593"/>
                  <a:pt x="287" y="474"/>
                  <a:pt x="358" y="390"/>
                </a:cubicBezTo>
                <a:cubicBezTo>
                  <a:pt x="453" y="295"/>
                  <a:pt x="346" y="69"/>
                  <a:pt x="227" y="9"/>
                </a:cubicBezTo>
                <a:cubicBezTo>
                  <a:pt x="203" y="3"/>
                  <a:pt x="177" y="0"/>
                  <a:pt x="15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"/>
          <p:cNvSpPr/>
          <p:nvPr/>
        </p:nvSpPr>
        <p:spPr>
          <a:xfrm flipH="1" rot="5400000">
            <a:off x="8056415" y="1054911"/>
            <a:ext cx="28078" cy="35142"/>
          </a:xfrm>
          <a:custGeom>
            <a:rect b="b" l="l" r="r" t="t"/>
            <a:pathLst>
              <a:path extrusionOk="0" h="597" w="477">
                <a:moveTo>
                  <a:pt x="226" y="1"/>
                </a:moveTo>
                <a:cubicBezTo>
                  <a:pt x="167" y="1"/>
                  <a:pt x="107" y="37"/>
                  <a:pt x="155" y="120"/>
                </a:cubicBezTo>
                <a:cubicBezTo>
                  <a:pt x="155" y="132"/>
                  <a:pt x="119" y="168"/>
                  <a:pt x="107" y="191"/>
                </a:cubicBezTo>
                <a:cubicBezTo>
                  <a:pt x="0" y="406"/>
                  <a:pt x="24" y="489"/>
                  <a:pt x="226" y="596"/>
                </a:cubicBezTo>
                <a:cubicBezTo>
                  <a:pt x="298" y="489"/>
                  <a:pt x="476" y="489"/>
                  <a:pt x="452" y="299"/>
                </a:cubicBezTo>
                <a:cubicBezTo>
                  <a:pt x="441" y="287"/>
                  <a:pt x="405" y="275"/>
                  <a:pt x="381" y="263"/>
                </a:cubicBezTo>
                <a:cubicBezTo>
                  <a:pt x="345" y="239"/>
                  <a:pt x="333" y="215"/>
                  <a:pt x="321" y="203"/>
                </a:cubicBezTo>
                <a:cubicBezTo>
                  <a:pt x="345" y="144"/>
                  <a:pt x="357" y="96"/>
                  <a:pt x="381" y="60"/>
                </a:cubicBezTo>
                <a:cubicBezTo>
                  <a:pt x="321" y="48"/>
                  <a:pt x="274" y="1"/>
                  <a:pt x="22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"/>
          <p:cNvSpPr/>
          <p:nvPr/>
        </p:nvSpPr>
        <p:spPr>
          <a:xfrm flipH="1" rot="5400000">
            <a:off x="8300290" y="993280"/>
            <a:ext cx="33023" cy="27372"/>
          </a:xfrm>
          <a:custGeom>
            <a:rect b="b" l="l" r="r" t="t"/>
            <a:pathLst>
              <a:path extrusionOk="0" h="465" w="561">
                <a:moveTo>
                  <a:pt x="322" y="0"/>
                </a:moveTo>
                <a:cubicBezTo>
                  <a:pt x="263" y="48"/>
                  <a:pt x="179" y="60"/>
                  <a:pt x="120" y="107"/>
                </a:cubicBezTo>
                <a:cubicBezTo>
                  <a:pt x="1" y="191"/>
                  <a:pt x="24" y="334"/>
                  <a:pt x="155" y="369"/>
                </a:cubicBezTo>
                <a:cubicBezTo>
                  <a:pt x="274" y="417"/>
                  <a:pt x="405" y="429"/>
                  <a:pt x="524" y="465"/>
                </a:cubicBezTo>
                <a:cubicBezTo>
                  <a:pt x="536" y="465"/>
                  <a:pt x="536" y="453"/>
                  <a:pt x="560" y="429"/>
                </a:cubicBezTo>
                <a:lnTo>
                  <a:pt x="513" y="72"/>
                </a:lnTo>
                <a:cubicBezTo>
                  <a:pt x="489" y="80"/>
                  <a:pt x="464" y="85"/>
                  <a:pt x="439" y="85"/>
                </a:cubicBezTo>
                <a:cubicBezTo>
                  <a:pt x="391" y="85"/>
                  <a:pt x="346" y="64"/>
                  <a:pt x="3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"/>
          <p:cNvSpPr/>
          <p:nvPr/>
        </p:nvSpPr>
        <p:spPr>
          <a:xfrm flipH="1" rot="5400000">
            <a:off x="8507727" y="1406096"/>
            <a:ext cx="35142" cy="26666"/>
          </a:xfrm>
          <a:custGeom>
            <a:rect b="b" l="l" r="r" t="t"/>
            <a:pathLst>
              <a:path extrusionOk="0" h="453" w="597">
                <a:moveTo>
                  <a:pt x="322" y="0"/>
                </a:moveTo>
                <a:cubicBezTo>
                  <a:pt x="215" y="72"/>
                  <a:pt x="108" y="155"/>
                  <a:pt x="1" y="250"/>
                </a:cubicBezTo>
                <a:cubicBezTo>
                  <a:pt x="108" y="322"/>
                  <a:pt x="203" y="381"/>
                  <a:pt x="299" y="453"/>
                </a:cubicBezTo>
                <a:cubicBezTo>
                  <a:pt x="418" y="429"/>
                  <a:pt x="537" y="381"/>
                  <a:pt x="596" y="274"/>
                </a:cubicBezTo>
                <a:cubicBezTo>
                  <a:pt x="584" y="95"/>
                  <a:pt x="406" y="95"/>
                  <a:pt x="3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"/>
          <p:cNvSpPr/>
          <p:nvPr/>
        </p:nvSpPr>
        <p:spPr>
          <a:xfrm flipH="1" rot="5400000">
            <a:off x="8072367" y="469564"/>
            <a:ext cx="33376" cy="25959"/>
          </a:xfrm>
          <a:custGeom>
            <a:rect b="b" l="l" r="r" t="t"/>
            <a:pathLst>
              <a:path extrusionOk="0" h="441" w="567">
                <a:moveTo>
                  <a:pt x="358" y="1"/>
                </a:moveTo>
                <a:cubicBezTo>
                  <a:pt x="239" y="1"/>
                  <a:pt x="167" y="72"/>
                  <a:pt x="96" y="179"/>
                </a:cubicBezTo>
                <a:cubicBezTo>
                  <a:pt x="72" y="227"/>
                  <a:pt x="48" y="275"/>
                  <a:pt x="0" y="358"/>
                </a:cubicBezTo>
                <a:cubicBezTo>
                  <a:pt x="24" y="382"/>
                  <a:pt x="60" y="406"/>
                  <a:pt x="96" y="406"/>
                </a:cubicBezTo>
                <a:cubicBezTo>
                  <a:pt x="155" y="417"/>
                  <a:pt x="215" y="417"/>
                  <a:pt x="274" y="429"/>
                </a:cubicBezTo>
                <a:cubicBezTo>
                  <a:pt x="308" y="437"/>
                  <a:pt x="338" y="441"/>
                  <a:pt x="365" y="441"/>
                </a:cubicBezTo>
                <a:cubicBezTo>
                  <a:pt x="504" y="441"/>
                  <a:pt x="566" y="346"/>
                  <a:pt x="536" y="227"/>
                </a:cubicBezTo>
                <a:cubicBezTo>
                  <a:pt x="515" y="190"/>
                  <a:pt x="496" y="180"/>
                  <a:pt x="477" y="180"/>
                </a:cubicBezTo>
                <a:cubicBezTo>
                  <a:pt x="456" y="180"/>
                  <a:pt x="436" y="192"/>
                  <a:pt x="415" y="192"/>
                </a:cubicBezTo>
                <a:cubicBezTo>
                  <a:pt x="400" y="192"/>
                  <a:pt x="385" y="186"/>
                  <a:pt x="370" y="167"/>
                </a:cubicBezTo>
                <a:cubicBezTo>
                  <a:pt x="310" y="108"/>
                  <a:pt x="429" y="60"/>
                  <a:pt x="3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"/>
          <p:cNvSpPr/>
          <p:nvPr/>
        </p:nvSpPr>
        <p:spPr>
          <a:xfrm flipH="1" rot="5400000">
            <a:off x="7916906" y="515302"/>
            <a:ext cx="27431" cy="34377"/>
          </a:xfrm>
          <a:custGeom>
            <a:rect b="b" l="l" r="r" t="t"/>
            <a:pathLst>
              <a:path extrusionOk="0" h="584" w="466">
                <a:moveTo>
                  <a:pt x="1" y="0"/>
                </a:moveTo>
                <a:cubicBezTo>
                  <a:pt x="96" y="464"/>
                  <a:pt x="96" y="464"/>
                  <a:pt x="275" y="584"/>
                </a:cubicBezTo>
                <a:cubicBezTo>
                  <a:pt x="322" y="536"/>
                  <a:pt x="370" y="512"/>
                  <a:pt x="382" y="464"/>
                </a:cubicBezTo>
                <a:cubicBezTo>
                  <a:pt x="429" y="393"/>
                  <a:pt x="465" y="322"/>
                  <a:pt x="406" y="238"/>
                </a:cubicBezTo>
                <a:cubicBezTo>
                  <a:pt x="382" y="214"/>
                  <a:pt x="298" y="214"/>
                  <a:pt x="275" y="179"/>
                </a:cubicBezTo>
                <a:cubicBezTo>
                  <a:pt x="251" y="155"/>
                  <a:pt x="263" y="95"/>
                  <a:pt x="251" y="48"/>
                </a:cubicBezTo>
                <a:cubicBezTo>
                  <a:pt x="251" y="36"/>
                  <a:pt x="215" y="24"/>
                  <a:pt x="203" y="24"/>
                </a:cubicBezTo>
                <a:cubicBezTo>
                  <a:pt x="144" y="24"/>
                  <a:pt x="84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"/>
          <p:cNvSpPr/>
          <p:nvPr/>
        </p:nvSpPr>
        <p:spPr>
          <a:xfrm flipH="1" rot="5400000">
            <a:off x="7972415" y="358958"/>
            <a:ext cx="29491" cy="26783"/>
          </a:xfrm>
          <a:custGeom>
            <a:rect b="b" l="l" r="r" t="t"/>
            <a:pathLst>
              <a:path extrusionOk="0" h="455" w="501">
                <a:moveTo>
                  <a:pt x="260" y="0"/>
                </a:moveTo>
                <a:cubicBezTo>
                  <a:pt x="221" y="0"/>
                  <a:pt x="177" y="14"/>
                  <a:pt x="131" y="39"/>
                </a:cubicBezTo>
                <a:cubicBezTo>
                  <a:pt x="12" y="110"/>
                  <a:pt x="0" y="182"/>
                  <a:pt x="48" y="360"/>
                </a:cubicBezTo>
                <a:cubicBezTo>
                  <a:pt x="78" y="360"/>
                  <a:pt x="99" y="351"/>
                  <a:pt x="118" y="351"/>
                </a:cubicBezTo>
                <a:cubicBezTo>
                  <a:pt x="137" y="351"/>
                  <a:pt x="155" y="360"/>
                  <a:pt x="179" y="396"/>
                </a:cubicBezTo>
                <a:cubicBezTo>
                  <a:pt x="213" y="436"/>
                  <a:pt x="242" y="454"/>
                  <a:pt x="272" y="454"/>
                </a:cubicBezTo>
                <a:cubicBezTo>
                  <a:pt x="305" y="454"/>
                  <a:pt x="338" y="433"/>
                  <a:pt x="381" y="396"/>
                </a:cubicBezTo>
                <a:cubicBezTo>
                  <a:pt x="429" y="348"/>
                  <a:pt x="465" y="301"/>
                  <a:pt x="501" y="265"/>
                </a:cubicBezTo>
                <a:cubicBezTo>
                  <a:pt x="489" y="217"/>
                  <a:pt x="465" y="182"/>
                  <a:pt x="441" y="146"/>
                </a:cubicBezTo>
                <a:cubicBezTo>
                  <a:pt x="395" y="46"/>
                  <a:pt x="333" y="0"/>
                  <a:pt x="2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"/>
          <p:cNvSpPr/>
          <p:nvPr/>
        </p:nvSpPr>
        <p:spPr>
          <a:xfrm flipH="1" rot="5400000">
            <a:off x="8048321" y="655134"/>
            <a:ext cx="23899" cy="28785"/>
          </a:xfrm>
          <a:custGeom>
            <a:rect b="b" l="l" r="r" t="t"/>
            <a:pathLst>
              <a:path extrusionOk="0" h="489" w="406">
                <a:moveTo>
                  <a:pt x="179" y="0"/>
                </a:moveTo>
                <a:cubicBezTo>
                  <a:pt x="84" y="12"/>
                  <a:pt x="1" y="131"/>
                  <a:pt x="1" y="250"/>
                </a:cubicBezTo>
                <a:cubicBezTo>
                  <a:pt x="13" y="405"/>
                  <a:pt x="84" y="488"/>
                  <a:pt x="203" y="488"/>
                </a:cubicBezTo>
                <a:cubicBezTo>
                  <a:pt x="298" y="476"/>
                  <a:pt x="406" y="357"/>
                  <a:pt x="406" y="250"/>
                </a:cubicBezTo>
                <a:cubicBezTo>
                  <a:pt x="406" y="95"/>
                  <a:pt x="310" y="0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"/>
          <p:cNvSpPr/>
          <p:nvPr/>
        </p:nvSpPr>
        <p:spPr>
          <a:xfrm flipH="1" rot="5400000">
            <a:off x="8161546" y="1256816"/>
            <a:ext cx="34377" cy="46974"/>
          </a:xfrm>
          <a:custGeom>
            <a:rect b="b" l="l" r="r" t="t"/>
            <a:pathLst>
              <a:path extrusionOk="0" h="798" w="584">
                <a:moveTo>
                  <a:pt x="369" y="0"/>
                </a:moveTo>
                <a:cubicBezTo>
                  <a:pt x="369" y="36"/>
                  <a:pt x="357" y="72"/>
                  <a:pt x="346" y="95"/>
                </a:cubicBezTo>
                <a:cubicBezTo>
                  <a:pt x="334" y="131"/>
                  <a:pt x="334" y="179"/>
                  <a:pt x="298" y="191"/>
                </a:cubicBezTo>
                <a:cubicBezTo>
                  <a:pt x="215" y="250"/>
                  <a:pt x="191" y="322"/>
                  <a:pt x="215" y="417"/>
                </a:cubicBezTo>
                <a:cubicBezTo>
                  <a:pt x="226" y="429"/>
                  <a:pt x="215" y="441"/>
                  <a:pt x="215" y="476"/>
                </a:cubicBezTo>
                <a:cubicBezTo>
                  <a:pt x="167" y="488"/>
                  <a:pt x="119" y="500"/>
                  <a:pt x="60" y="536"/>
                </a:cubicBezTo>
                <a:cubicBezTo>
                  <a:pt x="72" y="607"/>
                  <a:pt x="107" y="691"/>
                  <a:pt x="12" y="715"/>
                </a:cubicBezTo>
                <a:cubicBezTo>
                  <a:pt x="0" y="715"/>
                  <a:pt x="12" y="750"/>
                  <a:pt x="12" y="798"/>
                </a:cubicBezTo>
                <a:cubicBezTo>
                  <a:pt x="131" y="691"/>
                  <a:pt x="274" y="655"/>
                  <a:pt x="274" y="536"/>
                </a:cubicBezTo>
                <a:cubicBezTo>
                  <a:pt x="393" y="476"/>
                  <a:pt x="488" y="417"/>
                  <a:pt x="584" y="369"/>
                </a:cubicBezTo>
                <a:cubicBezTo>
                  <a:pt x="536" y="250"/>
                  <a:pt x="536" y="250"/>
                  <a:pt x="429" y="214"/>
                </a:cubicBezTo>
                <a:cubicBezTo>
                  <a:pt x="465" y="143"/>
                  <a:pt x="512" y="60"/>
                  <a:pt x="36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"/>
          <p:cNvSpPr/>
          <p:nvPr/>
        </p:nvSpPr>
        <p:spPr>
          <a:xfrm flipH="1" rot="5400000">
            <a:off x="8161429" y="402400"/>
            <a:ext cx="21780" cy="31669"/>
          </a:xfrm>
          <a:custGeom>
            <a:rect b="b" l="l" r="r" t="t"/>
            <a:pathLst>
              <a:path extrusionOk="0" h="538" w="370">
                <a:moveTo>
                  <a:pt x="109" y="0"/>
                </a:moveTo>
                <a:cubicBezTo>
                  <a:pt x="57" y="0"/>
                  <a:pt x="39" y="30"/>
                  <a:pt x="0" y="95"/>
                </a:cubicBezTo>
                <a:cubicBezTo>
                  <a:pt x="24" y="154"/>
                  <a:pt x="83" y="237"/>
                  <a:pt x="72" y="273"/>
                </a:cubicBezTo>
                <a:cubicBezTo>
                  <a:pt x="48" y="392"/>
                  <a:pt x="83" y="452"/>
                  <a:pt x="179" y="499"/>
                </a:cubicBezTo>
                <a:cubicBezTo>
                  <a:pt x="199" y="510"/>
                  <a:pt x="237" y="537"/>
                  <a:pt x="270" y="537"/>
                </a:cubicBezTo>
                <a:cubicBezTo>
                  <a:pt x="276" y="537"/>
                  <a:pt x="281" y="537"/>
                  <a:pt x="286" y="535"/>
                </a:cubicBezTo>
                <a:cubicBezTo>
                  <a:pt x="322" y="511"/>
                  <a:pt x="369" y="476"/>
                  <a:pt x="369" y="428"/>
                </a:cubicBezTo>
                <a:cubicBezTo>
                  <a:pt x="369" y="309"/>
                  <a:pt x="357" y="190"/>
                  <a:pt x="345" y="59"/>
                </a:cubicBezTo>
                <a:cubicBezTo>
                  <a:pt x="221" y="21"/>
                  <a:pt x="153" y="0"/>
                  <a:pt x="10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"/>
          <p:cNvSpPr/>
          <p:nvPr/>
        </p:nvSpPr>
        <p:spPr>
          <a:xfrm flipH="1" rot="5400000">
            <a:off x="8798252" y="1054470"/>
            <a:ext cx="25312" cy="36084"/>
          </a:xfrm>
          <a:custGeom>
            <a:rect b="b" l="l" r="r" t="t"/>
            <a:pathLst>
              <a:path extrusionOk="0" h="613" w="430">
                <a:moveTo>
                  <a:pt x="231" y="0"/>
                </a:moveTo>
                <a:cubicBezTo>
                  <a:pt x="218" y="0"/>
                  <a:pt x="205" y="1"/>
                  <a:pt x="191" y="3"/>
                </a:cubicBezTo>
                <a:cubicBezTo>
                  <a:pt x="191" y="51"/>
                  <a:pt x="179" y="74"/>
                  <a:pt x="203" y="86"/>
                </a:cubicBezTo>
                <a:cubicBezTo>
                  <a:pt x="251" y="182"/>
                  <a:pt x="215" y="241"/>
                  <a:pt x="132" y="289"/>
                </a:cubicBezTo>
                <a:cubicBezTo>
                  <a:pt x="25" y="324"/>
                  <a:pt x="1" y="384"/>
                  <a:pt x="60" y="491"/>
                </a:cubicBezTo>
                <a:cubicBezTo>
                  <a:pt x="84" y="527"/>
                  <a:pt x="84" y="563"/>
                  <a:pt x="84" y="586"/>
                </a:cubicBezTo>
                <a:cubicBezTo>
                  <a:pt x="144" y="598"/>
                  <a:pt x="203" y="598"/>
                  <a:pt x="251" y="610"/>
                </a:cubicBezTo>
                <a:cubicBezTo>
                  <a:pt x="260" y="612"/>
                  <a:pt x="269" y="612"/>
                  <a:pt x="279" y="612"/>
                </a:cubicBezTo>
                <a:cubicBezTo>
                  <a:pt x="347" y="612"/>
                  <a:pt x="429" y="576"/>
                  <a:pt x="429" y="503"/>
                </a:cubicBezTo>
                <a:cubicBezTo>
                  <a:pt x="418" y="420"/>
                  <a:pt x="394" y="313"/>
                  <a:pt x="358" y="229"/>
                </a:cubicBezTo>
                <a:cubicBezTo>
                  <a:pt x="334" y="182"/>
                  <a:pt x="263" y="170"/>
                  <a:pt x="310" y="74"/>
                </a:cubicBezTo>
                <a:cubicBezTo>
                  <a:pt x="330" y="25"/>
                  <a:pt x="292" y="0"/>
                  <a:pt x="23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"/>
          <p:cNvSpPr/>
          <p:nvPr/>
        </p:nvSpPr>
        <p:spPr>
          <a:xfrm flipH="1" rot="5400000">
            <a:off x="8039668" y="1299463"/>
            <a:ext cx="38615" cy="20544"/>
          </a:xfrm>
          <a:custGeom>
            <a:rect b="b" l="l" r="r" t="t"/>
            <a:pathLst>
              <a:path extrusionOk="0" h="349" w="656">
                <a:moveTo>
                  <a:pt x="147" y="0"/>
                </a:moveTo>
                <a:cubicBezTo>
                  <a:pt x="100" y="0"/>
                  <a:pt x="57" y="24"/>
                  <a:pt x="0" y="75"/>
                </a:cubicBezTo>
                <a:cubicBezTo>
                  <a:pt x="48" y="146"/>
                  <a:pt x="96" y="253"/>
                  <a:pt x="167" y="289"/>
                </a:cubicBezTo>
                <a:cubicBezTo>
                  <a:pt x="198" y="310"/>
                  <a:pt x="235" y="321"/>
                  <a:pt x="273" y="321"/>
                </a:cubicBezTo>
                <a:cubicBezTo>
                  <a:pt x="322" y="321"/>
                  <a:pt x="371" y="301"/>
                  <a:pt x="405" y="253"/>
                </a:cubicBezTo>
                <a:cubicBezTo>
                  <a:pt x="489" y="301"/>
                  <a:pt x="584" y="325"/>
                  <a:pt x="655" y="349"/>
                </a:cubicBezTo>
                <a:cubicBezTo>
                  <a:pt x="631" y="241"/>
                  <a:pt x="608" y="134"/>
                  <a:pt x="584" y="15"/>
                </a:cubicBezTo>
                <a:cubicBezTo>
                  <a:pt x="512" y="39"/>
                  <a:pt x="417" y="63"/>
                  <a:pt x="346" y="87"/>
                </a:cubicBezTo>
                <a:cubicBezTo>
                  <a:pt x="258" y="30"/>
                  <a:pt x="200" y="0"/>
                  <a:pt x="14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"/>
          <p:cNvSpPr/>
          <p:nvPr/>
        </p:nvSpPr>
        <p:spPr>
          <a:xfrm flipH="1" rot="5400000">
            <a:off x="8259320" y="87358"/>
            <a:ext cx="28844" cy="24017"/>
          </a:xfrm>
          <a:custGeom>
            <a:rect b="b" l="l" r="r" t="t"/>
            <a:pathLst>
              <a:path extrusionOk="0" h="408" w="490">
                <a:moveTo>
                  <a:pt x="280" y="0"/>
                </a:moveTo>
                <a:cubicBezTo>
                  <a:pt x="178" y="0"/>
                  <a:pt x="89" y="39"/>
                  <a:pt x="37" y="133"/>
                </a:cubicBezTo>
                <a:cubicBezTo>
                  <a:pt x="13" y="193"/>
                  <a:pt x="1" y="288"/>
                  <a:pt x="25" y="348"/>
                </a:cubicBezTo>
                <a:cubicBezTo>
                  <a:pt x="49" y="371"/>
                  <a:pt x="132" y="383"/>
                  <a:pt x="144" y="407"/>
                </a:cubicBezTo>
                <a:cubicBezTo>
                  <a:pt x="346" y="407"/>
                  <a:pt x="430" y="348"/>
                  <a:pt x="465" y="240"/>
                </a:cubicBezTo>
                <a:cubicBezTo>
                  <a:pt x="489" y="121"/>
                  <a:pt x="430" y="14"/>
                  <a:pt x="322" y="2"/>
                </a:cubicBezTo>
                <a:cubicBezTo>
                  <a:pt x="308" y="1"/>
                  <a:pt x="294" y="0"/>
                  <a:pt x="2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"/>
          <p:cNvSpPr/>
          <p:nvPr/>
        </p:nvSpPr>
        <p:spPr>
          <a:xfrm flipH="1" rot="5400000">
            <a:off x="8153247" y="1356002"/>
            <a:ext cx="26724" cy="31551"/>
          </a:xfrm>
          <a:custGeom>
            <a:rect b="b" l="l" r="r" t="t"/>
            <a:pathLst>
              <a:path extrusionOk="0" h="536" w="454">
                <a:moveTo>
                  <a:pt x="78" y="0"/>
                </a:moveTo>
                <a:cubicBezTo>
                  <a:pt x="55" y="0"/>
                  <a:pt x="30" y="12"/>
                  <a:pt x="1" y="44"/>
                </a:cubicBezTo>
                <a:cubicBezTo>
                  <a:pt x="49" y="80"/>
                  <a:pt x="72" y="104"/>
                  <a:pt x="108" y="139"/>
                </a:cubicBezTo>
                <a:cubicBezTo>
                  <a:pt x="1" y="282"/>
                  <a:pt x="13" y="413"/>
                  <a:pt x="132" y="508"/>
                </a:cubicBezTo>
                <a:cubicBezTo>
                  <a:pt x="154" y="527"/>
                  <a:pt x="181" y="535"/>
                  <a:pt x="209" y="535"/>
                </a:cubicBezTo>
                <a:cubicBezTo>
                  <a:pt x="271" y="535"/>
                  <a:pt x="341" y="495"/>
                  <a:pt x="382" y="437"/>
                </a:cubicBezTo>
                <a:cubicBezTo>
                  <a:pt x="453" y="342"/>
                  <a:pt x="418" y="199"/>
                  <a:pt x="311" y="104"/>
                </a:cubicBezTo>
                <a:cubicBezTo>
                  <a:pt x="273" y="104"/>
                  <a:pt x="265" y="185"/>
                  <a:pt x="223" y="185"/>
                </a:cubicBezTo>
                <a:cubicBezTo>
                  <a:pt x="211" y="185"/>
                  <a:pt x="197" y="179"/>
                  <a:pt x="180" y="163"/>
                </a:cubicBezTo>
                <a:lnTo>
                  <a:pt x="239" y="44"/>
                </a:lnTo>
                <a:lnTo>
                  <a:pt x="239" y="44"/>
                </a:lnTo>
                <a:cubicBezTo>
                  <a:pt x="228" y="50"/>
                  <a:pt x="218" y="53"/>
                  <a:pt x="208" y="53"/>
                </a:cubicBezTo>
                <a:cubicBezTo>
                  <a:pt x="163" y="53"/>
                  <a:pt x="126" y="0"/>
                  <a:pt x="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"/>
          <p:cNvSpPr/>
          <p:nvPr/>
        </p:nvSpPr>
        <p:spPr>
          <a:xfrm flipH="1" rot="5400000">
            <a:off x="8474410" y="204910"/>
            <a:ext cx="34377" cy="25783"/>
          </a:xfrm>
          <a:custGeom>
            <a:rect b="b" l="l" r="r" t="t"/>
            <a:pathLst>
              <a:path extrusionOk="0" h="438" w="584">
                <a:moveTo>
                  <a:pt x="307" y="1"/>
                </a:moveTo>
                <a:cubicBezTo>
                  <a:pt x="284" y="1"/>
                  <a:pt x="261" y="6"/>
                  <a:pt x="238" y="15"/>
                </a:cubicBezTo>
                <a:cubicBezTo>
                  <a:pt x="179" y="27"/>
                  <a:pt x="107" y="51"/>
                  <a:pt x="0" y="87"/>
                </a:cubicBezTo>
                <a:cubicBezTo>
                  <a:pt x="24" y="99"/>
                  <a:pt x="36" y="146"/>
                  <a:pt x="36" y="158"/>
                </a:cubicBezTo>
                <a:cubicBezTo>
                  <a:pt x="95" y="206"/>
                  <a:pt x="143" y="254"/>
                  <a:pt x="167" y="313"/>
                </a:cubicBezTo>
                <a:cubicBezTo>
                  <a:pt x="217" y="384"/>
                  <a:pt x="276" y="437"/>
                  <a:pt x="359" y="437"/>
                </a:cubicBezTo>
                <a:cubicBezTo>
                  <a:pt x="373" y="437"/>
                  <a:pt x="389" y="436"/>
                  <a:pt x="405" y="432"/>
                </a:cubicBezTo>
                <a:cubicBezTo>
                  <a:pt x="512" y="396"/>
                  <a:pt x="572" y="337"/>
                  <a:pt x="584" y="218"/>
                </a:cubicBezTo>
                <a:cubicBezTo>
                  <a:pt x="512" y="158"/>
                  <a:pt x="453" y="111"/>
                  <a:pt x="405" y="51"/>
                </a:cubicBezTo>
                <a:cubicBezTo>
                  <a:pt x="376" y="15"/>
                  <a:pt x="342" y="1"/>
                  <a:pt x="30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"/>
          <p:cNvSpPr/>
          <p:nvPr/>
        </p:nvSpPr>
        <p:spPr>
          <a:xfrm flipH="1" rot="5400000">
            <a:off x="8908211" y="2741"/>
            <a:ext cx="23134" cy="36260"/>
          </a:xfrm>
          <a:custGeom>
            <a:rect b="b" l="l" r="r" t="t"/>
            <a:pathLst>
              <a:path extrusionOk="0" h="616" w="393">
                <a:moveTo>
                  <a:pt x="213" y="1"/>
                </a:moveTo>
                <a:cubicBezTo>
                  <a:pt x="170" y="1"/>
                  <a:pt x="145" y="37"/>
                  <a:pt x="119" y="80"/>
                </a:cubicBezTo>
                <a:cubicBezTo>
                  <a:pt x="12" y="247"/>
                  <a:pt x="0" y="425"/>
                  <a:pt x="36" y="616"/>
                </a:cubicBezTo>
                <a:cubicBezTo>
                  <a:pt x="131" y="544"/>
                  <a:pt x="226" y="497"/>
                  <a:pt x="310" y="437"/>
                </a:cubicBezTo>
                <a:cubicBezTo>
                  <a:pt x="333" y="354"/>
                  <a:pt x="345" y="247"/>
                  <a:pt x="369" y="175"/>
                </a:cubicBezTo>
                <a:cubicBezTo>
                  <a:pt x="393" y="80"/>
                  <a:pt x="345" y="56"/>
                  <a:pt x="274" y="20"/>
                </a:cubicBezTo>
                <a:cubicBezTo>
                  <a:pt x="250" y="7"/>
                  <a:pt x="230" y="1"/>
                  <a:pt x="2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"/>
          <p:cNvSpPr/>
          <p:nvPr/>
        </p:nvSpPr>
        <p:spPr>
          <a:xfrm flipH="1" rot="5400000">
            <a:off x="8762374" y="419530"/>
            <a:ext cx="35142" cy="24782"/>
          </a:xfrm>
          <a:custGeom>
            <a:rect b="b" l="l" r="r" t="t"/>
            <a:pathLst>
              <a:path extrusionOk="0" h="421" w="597">
                <a:moveTo>
                  <a:pt x="191" y="0"/>
                </a:moveTo>
                <a:cubicBezTo>
                  <a:pt x="96" y="119"/>
                  <a:pt x="1" y="226"/>
                  <a:pt x="1" y="405"/>
                </a:cubicBezTo>
                <a:cubicBezTo>
                  <a:pt x="28" y="389"/>
                  <a:pt x="53" y="383"/>
                  <a:pt x="79" y="383"/>
                </a:cubicBezTo>
                <a:cubicBezTo>
                  <a:pt x="143" y="383"/>
                  <a:pt x="206" y="421"/>
                  <a:pt x="279" y="421"/>
                </a:cubicBezTo>
                <a:cubicBezTo>
                  <a:pt x="304" y="421"/>
                  <a:pt x="330" y="417"/>
                  <a:pt x="358" y="405"/>
                </a:cubicBezTo>
                <a:cubicBezTo>
                  <a:pt x="489" y="345"/>
                  <a:pt x="489" y="191"/>
                  <a:pt x="596" y="131"/>
                </a:cubicBezTo>
                <a:cubicBezTo>
                  <a:pt x="555" y="109"/>
                  <a:pt x="509" y="105"/>
                  <a:pt x="463" y="105"/>
                </a:cubicBezTo>
                <a:cubicBezTo>
                  <a:pt x="440" y="105"/>
                  <a:pt x="417" y="106"/>
                  <a:pt x="395" y="106"/>
                </a:cubicBezTo>
                <a:cubicBezTo>
                  <a:pt x="316" y="106"/>
                  <a:pt x="242" y="95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"/>
          <p:cNvSpPr/>
          <p:nvPr/>
        </p:nvSpPr>
        <p:spPr>
          <a:xfrm flipH="1" rot="5400000">
            <a:off x="7851744" y="527899"/>
            <a:ext cx="30197" cy="30197"/>
          </a:xfrm>
          <a:custGeom>
            <a:rect b="b" l="l" r="r" t="t"/>
            <a:pathLst>
              <a:path extrusionOk="0" h="513" w="513">
                <a:moveTo>
                  <a:pt x="227" y="0"/>
                </a:moveTo>
                <a:cubicBezTo>
                  <a:pt x="191" y="167"/>
                  <a:pt x="0" y="238"/>
                  <a:pt x="60" y="405"/>
                </a:cubicBezTo>
                <a:cubicBezTo>
                  <a:pt x="119" y="429"/>
                  <a:pt x="179" y="465"/>
                  <a:pt x="250" y="488"/>
                </a:cubicBezTo>
                <a:cubicBezTo>
                  <a:pt x="276" y="504"/>
                  <a:pt x="307" y="513"/>
                  <a:pt x="336" y="513"/>
                </a:cubicBezTo>
                <a:cubicBezTo>
                  <a:pt x="374" y="513"/>
                  <a:pt x="409" y="498"/>
                  <a:pt x="429" y="465"/>
                </a:cubicBezTo>
                <a:cubicBezTo>
                  <a:pt x="477" y="417"/>
                  <a:pt x="512" y="357"/>
                  <a:pt x="465" y="286"/>
                </a:cubicBezTo>
                <a:cubicBezTo>
                  <a:pt x="417" y="203"/>
                  <a:pt x="393" y="143"/>
                  <a:pt x="346" y="72"/>
                </a:cubicBezTo>
                <a:cubicBezTo>
                  <a:pt x="358" y="60"/>
                  <a:pt x="369" y="36"/>
                  <a:pt x="41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"/>
          <p:cNvSpPr/>
          <p:nvPr/>
        </p:nvSpPr>
        <p:spPr>
          <a:xfrm flipH="1" rot="5400000">
            <a:off x="7858542" y="1005377"/>
            <a:ext cx="33023" cy="22839"/>
          </a:xfrm>
          <a:custGeom>
            <a:rect b="b" l="l" r="r" t="t"/>
            <a:pathLst>
              <a:path extrusionOk="0" h="388" w="561">
                <a:moveTo>
                  <a:pt x="451" y="1"/>
                </a:moveTo>
                <a:cubicBezTo>
                  <a:pt x="405" y="1"/>
                  <a:pt x="370" y="41"/>
                  <a:pt x="346" y="113"/>
                </a:cubicBezTo>
                <a:cubicBezTo>
                  <a:pt x="312" y="83"/>
                  <a:pt x="279" y="71"/>
                  <a:pt x="247" y="71"/>
                </a:cubicBezTo>
                <a:cubicBezTo>
                  <a:pt x="190" y="71"/>
                  <a:pt x="137" y="106"/>
                  <a:pt x="84" y="137"/>
                </a:cubicBezTo>
                <a:cubicBezTo>
                  <a:pt x="1" y="184"/>
                  <a:pt x="25" y="280"/>
                  <a:pt x="108" y="315"/>
                </a:cubicBezTo>
                <a:cubicBezTo>
                  <a:pt x="156" y="327"/>
                  <a:pt x="203" y="327"/>
                  <a:pt x="227" y="351"/>
                </a:cubicBezTo>
                <a:cubicBezTo>
                  <a:pt x="267" y="371"/>
                  <a:pt x="303" y="387"/>
                  <a:pt x="342" y="387"/>
                </a:cubicBezTo>
                <a:cubicBezTo>
                  <a:pt x="373" y="387"/>
                  <a:pt x="405" y="377"/>
                  <a:pt x="441" y="351"/>
                </a:cubicBezTo>
                <a:cubicBezTo>
                  <a:pt x="465" y="327"/>
                  <a:pt x="513" y="327"/>
                  <a:pt x="560" y="327"/>
                </a:cubicBezTo>
                <a:cubicBezTo>
                  <a:pt x="537" y="220"/>
                  <a:pt x="537" y="125"/>
                  <a:pt x="525" y="30"/>
                </a:cubicBezTo>
                <a:cubicBezTo>
                  <a:pt x="498" y="10"/>
                  <a:pt x="473" y="1"/>
                  <a:pt x="4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"/>
          <p:cNvSpPr/>
          <p:nvPr/>
        </p:nvSpPr>
        <p:spPr>
          <a:xfrm flipH="1" rot="5400000">
            <a:off x="9253156" y="1069244"/>
            <a:ext cx="30904" cy="24723"/>
          </a:xfrm>
          <a:custGeom>
            <a:rect b="b" l="l" r="r" t="t"/>
            <a:pathLst>
              <a:path extrusionOk="0" h="420" w="525">
                <a:moveTo>
                  <a:pt x="344" y="0"/>
                </a:moveTo>
                <a:cubicBezTo>
                  <a:pt x="326" y="0"/>
                  <a:pt x="306" y="4"/>
                  <a:pt x="286" y="14"/>
                </a:cubicBezTo>
                <a:cubicBezTo>
                  <a:pt x="250" y="26"/>
                  <a:pt x="215" y="50"/>
                  <a:pt x="167" y="50"/>
                </a:cubicBezTo>
                <a:cubicBezTo>
                  <a:pt x="48" y="74"/>
                  <a:pt x="0" y="133"/>
                  <a:pt x="48" y="241"/>
                </a:cubicBezTo>
                <a:cubicBezTo>
                  <a:pt x="96" y="360"/>
                  <a:pt x="239" y="300"/>
                  <a:pt x="322" y="419"/>
                </a:cubicBezTo>
                <a:cubicBezTo>
                  <a:pt x="393" y="348"/>
                  <a:pt x="465" y="312"/>
                  <a:pt x="512" y="252"/>
                </a:cubicBezTo>
                <a:cubicBezTo>
                  <a:pt x="524" y="205"/>
                  <a:pt x="524" y="122"/>
                  <a:pt x="500" y="86"/>
                </a:cubicBezTo>
                <a:cubicBezTo>
                  <a:pt x="463" y="58"/>
                  <a:pt x="411" y="0"/>
                  <a:pt x="3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"/>
          <p:cNvSpPr/>
          <p:nvPr/>
        </p:nvSpPr>
        <p:spPr>
          <a:xfrm flipH="1" rot="5400000">
            <a:off x="9078211" y="763209"/>
            <a:ext cx="27961" cy="25547"/>
          </a:xfrm>
          <a:custGeom>
            <a:rect b="b" l="l" r="r" t="t"/>
            <a:pathLst>
              <a:path extrusionOk="0" h="434" w="475">
                <a:moveTo>
                  <a:pt x="294" y="0"/>
                </a:moveTo>
                <a:cubicBezTo>
                  <a:pt x="133" y="0"/>
                  <a:pt x="0" y="196"/>
                  <a:pt x="58" y="346"/>
                </a:cubicBezTo>
                <a:cubicBezTo>
                  <a:pt x="72" y="408"/>
                  <a:pt x="85" y="434"/>
                  <a:pt x="112" y="434"/>
                </a:cubicBezTo>
                <a:cubicBezTo>
                  <a:pt x="132" y="434"/>
                  <a:pt x="160" y="419"/>
                  <a:pt x="201" y="394"/>
                </a:cubicBezTo>
                <a:cubicBezTo>
                  <a:pt x="213" y="370"/>
                  <a:pt x="248" y="370"/>
                  <a:pt x="272" y="370"/>
                </a:cubicBezTo>
                <a:cubicBezTo>
                  <a:pt x="303" y="378"/>
                  <a:pt x="330" y="382"/>
                  <a:pt x="353" y="382"/>
                </a:cubicBezTo>
                <a:cubicBezTo>
                  <a:pt x="438" y="382"/>
                  <a:pt x="475" y="330"/>
                  <a:pt x="475" y="227"/>
                </a:cubicBezTo>
                <a:cubicBezTo>
                  <a:pt x="475" y="108"/>
                  <a:pt x="415" y="37"/>
                  <a:pt x="308" y="1"/>
                </a:cubicBezTo>
                <a:cubicBezTo>
                  <a:pt x="303" y="1"/>
                  <a:pt x="299" y="0"/>
                  <a:pt x="2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"/>
          <p:cNvSpPr/>
          <p:nvPr/>
        </p:nvSpPr>
        <p:spPr>
          <a:xfrm flipH="1" rot="5400000">
            <a:off x="7928826" y="741665"/>
            <a:ext cx="34436" cy="24605"/>
          </a:xfrm>
          <a:custGeom>
            <a:rect b="b" l="l" r="r" t="t"/>
            <a:pathLst>
              <a:path extrusionOk="0" h="418" w="585">
                <a:moveTo>
                  <a:pt x="358" y="1"/>
                </a:moveTo>
                <a:cubicBezTo>
                  <a:pt x="275" y="36"/>
                  <a:pt x="179" y="48"/>
                  <a:pt x="108" y="96"/>
                </a:cubicBezTo>
                <a:cubicBezTo>
                  <a:pt x="25" y="155"/>
                  <a:pt x="1" y="239"/>
                  <a:pt x="1" y="346"/>
                </a:cubicBezTo>
                <a:cubicBezTo>
                  <a:pt x="87" y="391"/>
                  <a:pt x="147" y="418"/>
                  <a:pt x="196" y="418"/>
                </a:cubicBezTo>
                <a:cubicBezTo>
                  <a:pt x="276" y="418"/>
                  <a:pt x="325" y="348"/>
                  <a:pt x="406" y="179"/>
                </a:cubicBezTo>
                <a:cubicBezTo>
                  <a:pt x="441" y="227"/>
                  <a:pt x="453" y="274"/>
                  <a:pt x="465" y="298"/>
                </a:cubicBezTo>
                <a:lnTo>
                  <a:pt x="584" y="298"/>
                </a:lnTo>
                <a:cubicBezTo>
                  <a:pt x="513" y="179"/>
                  <a:pt x="453" y="96"/>
                  <a:pt x="3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"/>
          <p:cNvSpPr/>
          <p:nvPr/>
        </p:nvSpPr>
        <p:spPr>
          <a:xfrm flipH="1" rot="5400000">
            <a:off x="8901147" y="1085609"/>
            <a:ext cx="36496" cy="21485"/>
          </a:xfrm>
          <a:custGeom>
            <a:rect b="b" l="l" r="r" t="t"/>
            <a:pathLst>
              <a:path extrusionOk="0" h="365" w="620">
                <a:moveTo>
                  <a:pt x="283" y="0"/>
                </a:moveTo>
                <a:cubicBezTo>
                  <a:pt x="206" y="0"/>
                  <a:pt x="143" y="36"/>
                  <a:pt x="96" y="103"/>
                </a:cubicBezTo>
                <a:cubicBezTo>
                  <a:pt x="25" y="174"/>
                  <a:pt x="1" y="258"/>
                  <a:pt x="84" y="365"/>
                </a:cubicBezTo>
                <a:lnTo>
                  <a:pt x="322" y="365"/>
                </a:lnTo>
                <a:cubicBezTo>
                  <a:pt x="298" y="138"/>
                  <a:pt x="537" y="281"/>
                  <a:pt x="620" y="162"/>
                </a:cubicBezTo>
                <a:cubicBezTo>
                  <a:pt x="596" y="103"/>
                  <a:pt x="572" y="43"/>
                  <a:pt x="489" y="43"/>
                </a:cubicBezTo>
                <a:cubicBezTo>
                  <a:pt x="429" y="19"/>
                  <a:pt x="394" y="19"/>
                  <a:pt x="346" y="7"/>
                </a:cubicBezTo>
                <a:cubicBezTo>
                  <a:pt x="324" y="3"/>
                  <a:pt x="303" y="0"/>
                  <a:pt x="28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"/>
          <p:cNvSpPr/>
          <p:nvPr/>
        </p:nvSpPr>
        <p:spPr>
          <a:xfrm flipH="1" rot="5400000">
            <a:off x="8447362" y="359282"/>
            <a:ext cx="30021" cy="27019"/>
          </a:xfrm>
          <a:custGeom>
            <a:rect b="b" l="l" r="r" t="t"/>
            <a:pathLst>
              <a:path extrusionOk="0" h="459" w="510">
                <a:moveTo>
                  <a:pt x="428" y="0"/>
                </a:moveTo>
                <a:cubicBezTo>
                  <a:pt x="415" y="0"/>
                  <a:pt x="403" y="5"/>
                  <a:pt x="393" y="18"/>
                </a:cubicBezTo>
                <a:cubicBezTo>
                  <a:pt x="322" y="101"/>
                  <a:pt x="203" y="101"/>
                  <a:pt x="143" y="172"/>
                </a:cubicBezTo>
                <a:cubicBezTo>
                  <a:pt x="96" y="244"/>
                  <a:pt x="1" y="268"/>
                  <a:pt x="24" y="363"/>
                </a:cubicBezTo>
                <a:cubicBezTo>
                  <a:pt x="132" y="387"/>
                  <a:pt x="239" y="422"/>
                  <a:pt x="358" y="458"/>
                </a:cubicBezTo>
                <a:cubicBezTo>
                  <a:pt x="370" y="458"/>
                  <a:pt x="382" y="446"/>
                  <a:pt x="417" y="446"/>
                </a:cubicBezTo>
                <a:cubicBezTo>
                  <a:pt x="429" y="434"/>
                  <a:pt x="441" y="434"/>
                  <a:pt x="441" y="411"/>
                </a:cubicBezTo>
                <a:cubicBezTo>
                  <a:pt x="453" y="291"/>
                  <a:pt x="477" y="196"/>
                  <a:pt x="501" y="89"/>
                </a:cubicBezTo>
                <a:cubicBezTo>
                  <a:pt x="509" y="45"/>
                  <a:pt x="465" y="0"/>
                  <a:pt x="42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"/>
          <p:cNvSpPr/>
          <p:nvPr/>
        </p:nvSpPr>
        <p:spPr>
          <a:xfrm flipH="1" rot="5400000">
            <a:off x="8414928" y="539466"/>
            <a:ext cx="26018" cy="35142"/>
          </a:xfrm>
          <a:custGeom>
            <a:rect b="b" l="l" r="r" t="t"/>
            <a:pathLst>
              <a:path extrusionOk="0" h="597" w="442">
                <a:moveTo>
                  <a:pt x="239" y="0"/>
                </a:moveTo>
                <a:cubicBezTo>
                  <a:pt x="184" y="0"/>
                  <a:pt x="137" y="38"/>
                  <a:pt x="84" y="109"/>
                </a:cubicBezTo>
                <a:cubicBezTo>
                  <a:pt x="60" y="156"/>
                  <a:pt x="25" y="180"/>
                  <a:pt x="1" y="216"/>
                </a:cubicBezTo>
                <a:cubicBezTo>
                  <a:pt x="72" y="276"/>
                  <a:pt x="156" y="335"/>
                  <a:pt x="251" y="395"/>
                </a:cubicBezTo>
                <a:cubicBezTo>
                  <a:pt x="239" y="526"/>
                  <a:pt x="239" y="526"/>
                  <a:pt x="310" y="597"/>
                </a:cubicBezTo>
                <a:cubicBezTo>
                  <a:pt x="358" y="561"/>
                  <a:pt x="394" y="526"/>
                  <a:pt x="441" y="478"/>
                </a:cubicBezTo>
                <a:cubicBezTo>
                  <a:pt x="394" y="418"/>
                  <a:pt x="382" y="395"/>
                  <a:pt x="358" y="347"/>
                </a:cubicBezTo>
                <a:cubicBezTo>
                  <a:pt x="370" y="299"/>
                  <a:pt x="394" y="264"/>
                  <a:pt x="418" y="228"/>
                </a:cubicBezTo>
                <a:cubicBezTo>
                  <a:pt x="430" y="133"/>
                  <a:pt x="370" y="49"/>
                  <a:pt x="299" y="14"/>
                </a:cubicBezTo>
                <a:cubicBezTo>
                  <a:pt x="277" y="4"/>
                  <a:pt x="258" y="0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"/>
          <p:cNvSpPr/>
          <p:nvPr/>
        </p:nvSpPr>
        <p:spPr>
          <a:xfrm flipH="1" rot="5400000">
            <a:off x="8197983" y="619021"/>
            <a:ext cx="20367" cy="40028"/>
          </a:xfrm>
          <a:custGeom>
            <a:rect b="b" l="l" r="r" t="t"/>
            <a:pathLst>
              <a:path extrusionOk="0" h="680" w="346">
                <a:moveTo>
                  <a:pt x="131" y="1"/>
                </a:moveTo>
                <a:cubicBezTo>
                  <a:pt x="36" y="1"/>
                  <a:pt x="1" y="60"/>
                  <a:pt x="36" y="167"/>
                </a:cubicBezTo>
                <a:cubicBezTo>
                  <a:pt x="48" y="239"/>
                  <a:pt x="48" y="322"/>
                  <a:pt x="60" y="394"/>
                </a:cubicBezTo>
                <a:cubicBezTo>
                  <a:pt x="72" y="501"/>
                  <a:pt x="84" y="596"/>
                  <a:pt x="227" y="632"/>
                </a:cubicBezTo>
                <a:cubicBezTo>
                  <a:pt x="239" y="632"/>
                  <a:pt x="262" y="655"/>
                  <a:pt x="286" y="679"/>
                </a:cubicBezTo>
                <a:cubicBezTo>
                  <a:pt x="298" y="632"/>
                  <a:pt x="334" y="584"/>
                  <a:pt x="334" y="536"/>
                </a:cubicBezTo>
                <a:cubicBezTo>
                  <a:pt x="346" y="477"/>
                  <a:pt x="334" y="417"/>
                  <a:pt x="310" y="358"/>
                </a:cubicBezTo>
                <a:cubicBezTo>
                  <a:pt x="286" y="274"/>
                  <a:pt x="251" y="203"/>
                  <a:pt x="215" y="108"/>
                </a:cubicBezTo>
                <a:cubicBezTo>
                  <a:pt x="179" y="60"/>
                  <a:pt x="155" y="36"/>
                  <a:pt x="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"/>
          <p:cNvSpPr/>
          <p:nvPr/>
        </p:nvSpPr>
        <p:spPr>
          <a:xfrm flipH="1" rot="5400000">
            <a:off x="8024687" y="459440"/>
            <a:ext cx="40675" cy="23487"/>
          </a:xfrm>
          <a:custGeom>
            <a:rect b="b" l="l" r="r" t="t"/>
            <a:pathLst>
              <a:path extrusionOk="0" h="399" w="691">
                <a:moveTo>
                  <a:pt x="596" y="1"/>
                </a:moveTo>
                <a:cubicBezTo>
                  <a:pt x="496" y="1"/>
                  <a:pt x="415" y="24"/>
                  <a:pt x="370" y="125"/>
                </a:cubicBezTo>
                <a:lnTo>
                  <a:pt x="155" y="89"/>
                </a:lnTo>
                <a:cubicBezTo>
                  <a:pt x="96" y="89"/>
                  <a:pt x="48" y="113"/>
                  <a:pt x="36" y="172"/>
                </a:cubicBezTo>
                <a:cubicBezTo>
                  <a:pt x="12" y="244"/>
                  <a:pt x="0" y="327"/>
                  <a:pt x="72" y="351"/>
                </a:cubicBezTo>
                <a:cubicBezTo>
                  <a:pt x="179" y="387"/>
                  <a:pt x="286" y="387"/>
                  <a:pt x="393" y="399"/>
                </a:cubicBezTo>
                <a:cubicBezTo>
                  <a:pt x="405" y="351"/>
                  <a:pt x="405" y="327"/>
                  <a:pt x="405" y="291"/>
                </a:cubicBezTo>
                <a:cubicBezTo>
                  <a:pt x="405" y="268"/>
                  <a:pt x="405" y="232"/>
                  <a:pt x="417" y="172"/>
                </a:cubicBezTo>
                <a:cubicBezTo>
                  <a:pt x="441" y="180"/>
                  <a:pt x="463" y="183"/>
                  <a:pt x="482" y="183"/>
                </a:cubicBezTo>
                <a:cubicBezTo>
                  <a:pt x="584" y="183"/>
                  <a:pt x="621" y="86"/>
                  <a:pt x="691" y="6"/>
                </a:cubicBezTo>
                <a:cubicBezTo>
                  <a:pt x="658" y="3"/>
                  <a:pt x="626" y="1"/>
                  <a:pt x="59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"/>
          <p:cNvSpPr/>
          <p:nvPr/>
        </p:nvSpPr>
        <p:spPr>
          <a:xfrm flipH="1" rot="5400000">
            <a:off x="8456957" y="689452"/>
            <a:ext cx="36496" cy="31610"/>
          </a:xfrm>
          <a:custGeom>
            <a:rect b="b" l="l" r="r" t="t"/>
            <a:pathLst>
              <a:path extrusionOk="0" h="537" w="620">
                <a:moveTo>
                  <a:pt x="417" y="1"/>
                </a:moveTo>
                <a:cubicBezTo>
                  <a:pt x="322" y="1"/>
                  <a:pt x="250" y="25"/>
                  <a:pt x="179" y="37"/>
                </a:cubicBezTo>
                <a:cubicBezTo>
                  <a:pt x="143" y="37"/>
                  <a:pt x="108" y="60"/>
                  <a:pt x="72" y="96"/>
                </a:cubicBezTo>
                <a:cubicBezTo>
                  <a:pt x="24" y="144"/>
                  <a:pt x="0" y="203"/>
                  <a:pt x="48" y="239"/>
                </a:cubicBezTo>
                <a:cubicBezTo>
                  <a:pt x="68" y="268"/>
                  <a:pt x="111" y="290"/>
                  <a:pt x="153" y="290"/>
                </a:cubicBezTo>
                <a:cubicBezTo>
                  <a:pt x="162" y="290"/>
                  <a:pt x="171" y="289"/>
                  <a:pt x="179" y="287"/>
                </a:cubicBezTo>
                <a:cubicBezTo>
                  <a:pt x="239" y="287"/>
                  <a:pt x="286" y="239"/>
                  <a:pt x="346" y="215"/>
                </a:cubicBezTo>
                <a:cubicBezTo>
                  <a:pt x="365" y="206"/>
                  <a:pt x="382" y="201"/>
                  <a:pt x="398" y="201"/>
                </a:cubicBezTo>
                <a:cubicBezTo>
                  <a:pt x="439" y="201"/>
                  <a:pt x="465" y="234"/>
                  <a:pt x="465" y="287"/>
                </a:cubicBezTo>
                <a:cubicBezTo>
                  <a:pt x="465" y="358"/>
                  <a:pt x="429" y="441"/>
                  <a:pt x="417" y="537"/>
                </a:cubicBezTo>
                <a:cubicBezTo>
                  <a:pt x="584" y="406"/>
                  <a:pt x="584" y="406"/>
                  <a:pt x="620" y="144"/>
                </a:cubicBezTo>
                <a:lnTo>
                  <a:pt x="620" y="144"/>
                </a:lnTo>
                <a:cubicBezTo>
                  <a:pt x="567" y="170"/>
                  <a:pt x="537" y="186"/>
                  <a:pt x="516" y="186"/>
                </a:cubicBezTo>
                <a:cubicBezTo>
                  <a:pt x="480" y="186"/>
                  <a:pt x="470" y="137"/>
                  <a:pt x="41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"/>
          <p:cNvSpPr/>
          <p:nvPr/>
        </p:nvSpPr>
        <p:spPr>
          <a:xfrm flipH="1" rot="5400000">
            <a:off x="8339199" y="1298492"/>
            <a:ext cx="24605" cy="36496"/>
          </a:xfrm>
          <a:custGeom>
            <a:rect b="b" l="l" r="r" t="t"/>
            <a:pathLst>
              <a:path extrusionOk="0" h="620" w="418">
                <a:moveTo>
                  <a:pt x="250" y="1"/>
                </a:moveTo>
                <a:cubicBezTo>
                  <a:pt x="108" y="72"/>
                  <a:pt x="48" y="227"/>
                  <a:pt x="0" y="346"/>
                </a:cubicBezTo>
                <a:cubicBezTo>
                  <a:pt x="60" y="441"/>
                  <a:pt x="108" y="513"/>
                  <a:pt x="167" y="620"/>
                </a:cubicBezTo>
                <a:cubicBezTo>
                  <a:pt x="191" y="620"/>
                  <a:pt x="239" y="620"/>
                  <a:pt x="274" y="608"/>
                </a:cubicBezTo>
                <a:cubicBezTo>
                  <a:pt x="405" y="548"/>
                  <a:pt x="417" y="477"/>
                  <a:pt x="310" y="370"/>
                </a:cubicBezTo>
                <a:cubicBezTo>
                  <a:pt x="274" y="322"/>
                  <a:pt x="215" y="298"/>
                  <a:pt x="120" y="239"/>
                </a:cubicBezTo>
                <a:cubicBezTo>
                  <a:pt x="191" y="191"/>
                  <a:pt x="250" y="155"/>
                  <a:pt x="310" y="120"/>
                </a:cubicBezTo>
                <a:cubicBezTo>
                  <a:pt x="298" y="84"/>
                  <a:pt x="274" y="48"/>
                  <a:pt x="25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"/>
          <p:cNvSpPr/>
          <p:nvPr/>
        </p:nvSpPr>
        <p:spPr>
          <a:xfrm flipH="1" rot="5400000">
            <a:off x="8655477" y="-187774"/>
            <a:ext cx="26666" cy="28314"/>
          </a:xfrm>
          <a:custGeom>
            <a:rect b="b" l="l" r="r" t="t"/>
            <a:pathLst>
              <a:path extrusionOk="0" h="481" w="453">
                <a:moveTo>
                  <a:pt x="206" y="1"/>
                </a:moveTo>
                <a:cubicBezTo>
                  <a:pt x="168" y="1"/>
                  <a:pt x="128" y="16"/>
                  <a:pt x="84" y="47"/>
                </a:cubicBezTo>
                <a:cubicBezTo>
                  <a:pt x="0" y="119"/>
                  <a:pt x="12" y="285"/>
                  <a:pt x="119" y="345"/>
                </a:cubicBezTo>
                <a:cubicBezTo>
                  <a:pt x="179" y="380"/>
                  <a:pt x="226" y="416"/>
                  <a:pt x="286" y="452"/>
                </a:cubicBezTo>
                <a:cubicBezTo>
                  <a:pt x="309" y="471"/>
                  <a:pt x="330" y="480"/>
                  <a:pt x="350" y="480"/>
                </a:cubicBezTo>
                <a:cubicBezTo>
                  <a:pt x="393" y="480"/>
                  <a:pt x="428" y="438"/>
                  <a:pt x="453" y="357"/>
                </a:cubicBezTo>
                <a:cubicBezTo>
                  <a:pt x="405" y="345"/>
                  <a:pt x="369" y="333"/>
                  <a:pt x="334" y="321"/>
                </a:cubicBezTo>
                <a:cubicBezTo>
                  <a:pt x="346" y="285"/>
                  <a:pt x="346" y="273"/>
                  <a:pt x="357" y="261"/>
                </a:cubicBezTo>
                <a:cubicBezTo>
                  <a:pt x="405" y="154"/>
                  <a:pt x="405" y="107"/>
                  <a:pt x="298" y="35"/>
                </a:cubicBezTo>
                <a:cubicBezTo>
                  <a:pt x="270" y="13"/>
                  <a:pt x="239" y="1"/>
                  <a:pt x="2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"/>
          <p:cNvSpPr/>
          <p:nvPr/>
        </p:nvSpPr>
        <p:spPr>
          <a:xfrm flipH="1" rot="5400000">
            <a:off x="8549786" y="518804"/>
            <a:ext cx="26018" cy="27372"/>
          </a:xfrm>
          <a:custGeom>
            <a:rect b="b" l="l" r="r" t="t"/>
            <a:pathLst>
              <a:path extrusionOk="0" h="465" w="442">
                <a:moveTo>
                  <a:pt x="1" y="0"/>
                </a:moveTo>
                <a:cubicBezTo>
                  <a:pt x="60" y="262"/>
                  <a:pt x="191" y="417"/>
                  <a:pt x="382" y="465"/>
                </a:cubicBezTo>
                <a:cubicBezTo>
                  <a:pt x="358" y="405"/>
                  <a:pt x="334" y="346"/>
                  <a:pt x="310" y="286"/>
                </a:cubicBezTo>
                <a:cubicBezTo>
                  <a:pt x="358" y="250"/>
                  <a:pt x="417" y="238"/>
                  <a:pt x="429" y="203"/>
                </a:cubicBezTo>
                <a:cubicBezTo>
                  <a:pt x="441" y="179"/>
                  <a:pt x="441" y="119"/>
                  <a:pt x="429" y="107"/>
                </a:cubicBezTo>
                <a:cubicBezTo>
                  <a:pt x="298" y="24"/>
                  <a:pt x="155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"/>
          <p:cNvSpPr/>
          <p:nvPr/>
        </p:nvSpPr>
        <p:spPr>
          <a:xfrm flipH="1" rot="5400000">
            <a:off x="8237746" y="213652"/>
            <a:ext cx="34377" cy="22310"/>
          </a:xfrm>
          <a:custGeom>
            <a:rect b="b" l="l" r="r" t="t"/>
            <a:pathLst>
              <a:path extrusionOk="0" h="379" w="584">
                <a:moveTo>
                  <a:pt x="397" y="0"/>
                </a:moveTo>
                <a:cubicBezTo>
                  <a:pt x="365" y="0"/>
                  <a:pt x="335" y="30"/>
                  <a:pt x="274" y="85"/>
                </a:cubicBezTo>
                <a:cubicBezTo>
                  <a:pt x="226" y="121"/>
                  <a:pt x="155" y="168"/>
                  <a:pt x="107" y="216"/>
                </a:cubicBezTo>
                <a:cubicBezTo>
                  <a:pt x="60" y="180"/>
                  <a:pt x="48" y="168"/>
                  <a:pt x="0" y="145"/>
                </a:cubicBezTo>
                <a:lnTo>
                  <a:pt x="0" y="145"/>
                </a:lnTo>
                <a:cubicBezTo>
                  <a:pt x="48" y="328"/>
                  <a:pt x="89" y="378"/>
                  <a:pt x="197" y="378"/>
                </a:cubicBezTo>
                <a:cubicBezTo>
                  <a:pt x="222" y="378"/>
                  <a:pt x="252" y="375"/>
                  <a:pt x="286" y="371"/>
                </a:cubicBezTo>
                <a:cubicBezTo>
                  <a:pt x="381" y="347"/>
                  <a:pt x="452" y="311"/>
                  <a:pt x="500" y="228"/>
                </a:cubicBezTo>
                <a:cubicBezTo>
                  <a:pt x="524" y="192"/>
                  <a:pt x="560" y="156"/>
                  <a:pt x="583" y="109"/>
                </a:cubicBezTo>
                <a:cubicBezTo>
                  <a:pt x="572" y="109"/>
                  <a:pt x="536" y="97"/>
                  <a:pt x="524" y="85"/>
                </a:cubicBezTo>
                <a:cubicBezTo>
                  <a:pt x="460" y="27"/>
                  <a:pt x="427" y="0"/>
                  <a:pt x="3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"/>
          <p:cNvSpPr/>
          <p:nvPr/>
        </p:nvSpPr>
        <p:spPr>
          <a:xfrm flipH="1" rot="5400000">
            <a:off x="8766848" y="37559"/>
            <a:ext cx="25959" cy="28314"/>
          </a:xfrm>
          <a:custGeom>
            <a:rect b="b" l="l" r="r" t="t"/>
            <a:pathLst>
              <a:path extrusionOk="0" h="481" w="441">
                <a:moveTo>
                  <a:pt x="201" y="0"/>
                </a:moveTo>
                <a:cubicBezTo>
                  <a:pt x="158" y="0"/>
                  <a:pt x="113" y="16"/>
                  <a:pt x="72" y="52"/>
                </a:cubicBezTo>
                <a:cubicBezTo>
                  <a:pt x="0" y="111"/>
                  <a:pt x="0" y="183"/>
                  <a:pt x="84" y="266"/>
                </a:cubicBezTo>
                <a:cubicBezTo>
                  <a:pt x="167" y="350"/>
                  <a:pt x="238" y="409"/>
                  <a:pt x="310" y="481"/>
                </a:cubicBezTo>
                <a:cubicBezTo>
                  <a:pt x="429" y="326"/>
                  <a:pt x="441" y="195"/>
                  <a:pt x="346" y="76"/>
                </a:cubicBezTo>
                <a:cubicBezTo>
                  <a:pt x="312" y="28"/>
                  <a:pt x="258" y="0"/>
                  <a:pt x="20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"/>
          <p:cNvSpPr/>
          <p:nvPr/>
        </p:nvSpPr>
        <p:spPr>
          <a:xfrm flipH="1" rot="5400000">
            <a:off x="7835791" y="641330"/>
            <a:ext cx="22486" cy="26960"/>
          </a:xfrm>
          <a:custGeom>
            <a:rect b="b" l="l" r="r" t="t"/>
            <a:pathLst>
              <a:path extrusionOk="0" h="458" w="382">
                <a:moveTo>
                  <a:pt x="192" y="0"/>
                </a:moveTo>
                <a:cubicBezTo>
                  <a:pt x="180" y="0"/>
                  <a:pt x="168" y="2"/>
                  <a:pt x="156" y="5"/>
                </a:cubicBezTo>
                <a:cubicBezTo>
                  <a:pt x="48" y="41"/>
                  <a:pt x="1" y="160"/>
                  <a:pt x="48" y="267"/>
                </a:cubicBezTo>
                <a:cubicBezTo>
                  <a:pt x="84" y="339"/>
                  <a:pt x="108" y="398"/>
                  <a:pt x="144" y="458"/>
                </a:cubicBezTo>
                <a:lnTo>
                  <a:pt x="382" y="458"/>
                </a:lnTo>
                <a:cubicBezTo>
                  <a:pt x="382" y="351"/>
                  <a:pt x="382" y="267"/>
                  <a:pt x="346" y="160"/>
                </a:cubicBezTo>
                <a:cubicBezTo>
                  <a:pt x="336" y="58"/>
                  <a:pt x="265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"/>
          <p:cNvSpPr/>
          <p:nvPr/>
        </p:nvSpPr>
        <p:spPr>
          <a:xfrm flipH="1" rot="5400000">
            <a:off x="7964057" y="426946"/>
            <a:ext cx="27372" cy="26077"/>
          </a:xfrm>
          <a:custGeom>
            <a:rect b="b" l="l" r="r" t="t"/>
            <a:pathLst>
              <a:path extrusionOk="0" h="443" w="465">
                <a:moveTo>
                  <a:pt x="218" y="1"/>
                </a:moveTo>
                <a:cubicBezTo>
                  <a:pt x="208" y="1"/>
                  <a:pt x="199" y="2"/>
                  <a:pt x="191" y="4"/>
                </a:cubicBezTo>
                <a:cubicBezTo>
                  <a:pt x="48" y="40"/>
                  <a:pt x="0" y="123"/>
                  <a:pt x="24" y="313"/>
                </a:cubicBezTo>
                <a:cubicBezTo>
                  <a:pt x="72" y="301"/>
                  <a:pt x="108" y="290"/>
                  <a:pt x="143" y="278"/>
                </a:cubicBezTo>
                <a:cubicBezTo>
                  <a:pt x="167" y="301"/>
                  <a:pt x="167" y="313"/>
                  <a:pt x="167" y="325"/>
                </a:cubicBezTo>
                <a:cubicBezTo>
                  <a:pt x="143" y="361"/>
                  <a:pt x="119" y="409"/>
                  <a:pt x="179" y="432"/>
                </a:cubicBezTo>
                <a:cubicBezTo>
                  <a:pt x="186" y="440"/>
                  <a:pt x="196" y="443"/>
                  <a:pt x="207" y="443"/>
                </a:cubicBezTo>
                <a:cubicBezTo>
                  <a:pt x="231" y="443"/>
                  <a:pt x="261" y="429"/>
                  <a:pt x="286" y="421"/>
                </a:cubicBezTo>
                <a:cubicBezTo>
                  <a:pt x="429" y="349"/>
                  <a:pt x="465" y="171"/>
                  <a:pt x="346" y="51"/>
                </a:cubicBezTo>
                <a:cubicBezTo>
                  <a:pt x="316" y="22"/>
                  <a:pt x="263" y="1"/>
                  <a:pt x="21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"/>
          <p:cNvSpPr/>
          <p:nvPr/>
        </p:nvSpPr>
        <p:spPr>
          <a:xfrm flipH="1" rot="5400000">
            <a:off x="8325189" y="861895"/>
            <a:ext cx="39321" cy="34377"/>
          </a:xfrm>
          <a:custGeom>
            <a:rect b="b" l="l" r="r" t="t"/>
            <a:pathLst>
              <a:path extrusionOk="0" h="584" w="668">
                <a:moveTo>
                  <a:pt x="120" y="1"/>
                </a:moveTo>
                <a:cubicBezTo>
                  <a:pt x="1" y="72"/>
                  <a:pt x="72" y="155"/>
                  <a:pt x="120" y="227"/>
                </a:cubicBezTo>
                <a:cubicBezTo>
                  <a:pt x="179" y="310"/>
                  <a:pt x="251" y="370"/>
                  <a:pt x="310" y="465"/>
                </a:cubicBezTo>
                <a:cubicBezTo>
                  <a:pt x="358" y="524"/>
                  <a:pt x="477" y="548"/>
                  <a:pt x="560" y="584"/>
                </a:cubicBezTo>
                <a:cubicBezTo>
                  <a:pt x="596" y="584"/>
                  <a:pt x="644" y="536"/>
                  <a:pt x="668" y="524"/>
                </a:cubicBezTo>
                <a:cubicBezTo>
                  <a:pt x="608" y="334"/>
                  <a:pt x="441" y="346"/>
                  <a:pt x="310" y="274"/>
                </a:cubicBezTo>
                <a:cubicBezTo>
                  <a:pt x="299" y="60"/>
                  <a:pt x="263" y="36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"/>
          <p:cNvSpPr/>
          <p:nvPr/>
        </p:nvSpPr>
        <p:spPr>
          <a:xfrm flipH="1" rot="5400000">
            <a:off x="8177852" y="128916"/>
            <a:ext cx="27372" cy="23605"/>
          </a:xfrm>
          <a:custGeom>
            <a:rect b="b" l="l" r="r" t="t"/>
            <a:pathLst>
              <a:path extrusionOk="0" h="401" w="465">
                <a:moveTo>
                  <a:pt x="216" y="0"/>
                </a:moveTo>
                <a:cubicBezTo>
                  <a:pt x="143" y="0"/>
                  <a:pt x="71" y="42"/>
                  <a:pt x="36" y="102"/>
                </a:cubicBezTo>
                <a:cubicBezTo>
                  <a:pt x="0" y="174"/>
                  <a:pt x="36" y="293"/>
                  <a:pt x="107" y="329"/>
                </a:cubicBezTo>
                <a:cubicBezTo>
                  <a:pt x="154" y="329"/>
                  <a:pt x="157" y="248"/>
                  <a:pt x="196" y="248"/>
                </a:cubicBezTo>
                <a:cubicBezTo>
                  <a:pt x="207" y="248"/>
                  <a:pt x="221" y="254"/>
                  <a:pt x="238" y="269"/>
                </a:cubicBezTo>
                <a:cubicBezTo>
                  <a:pt x="227" y="293"/>
                  <a:pt x="215" y="329"/>
                  <a:pt x="203" y="400"/>
                </a:cubicBezTo>
                <a:cubicBezTo>
                  <a:pt x="274" y="388"/>
                  <a:pt x="334" y="400"/>
                  <a:pt x="358" y="376"/>
                </a:cubicBezTo>
                <a:cubicBezTo>
                  <a:pt x="393" y="353"/>
                  <a:pt x="417" y="329"/>
                  <a:pt x="441" y="281"/>
                </a:cubicBezTo>
                <a:cubicBezTo>
                  <a:pt x="465" y="198"/>
                  <a:pt x="393" y="43"/>
                  <a:pt x="298" y="19"/>
                </a:cubicBezTo>
                <a:cubicBezTo>
                  <a:pt x="272" y="6"/>
                  <a:pt x="244" y="0"/>
                  <a:pt x="21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"/>
          <p:cNvSpPr/>
          <p:nvPr/>
        </p:nvSpPr>
        <p:spPr>
          <a:xfrm flipH="1" rot="5400000">
            <a:off x="8038520" y="699959"/>
            <a:ext cx="30904" cy="27372"/>
          </a:xfrm>
          <a:custGeom>
            <a:rect b="b" l="l" r="r" t="t"/>
            <a:pathLst>
              <a:path extrusionOk="0" h="465" w="525">
                <a:moveTo>
                  <a:pt x="345" y="0"/>
                </a:moveTo>
                <a:lnTo>
                  <a:pt x="345" y="0"/>
                </a:lnTo>
                <a:cubicBezTo>
                  <a:pt x="393" y="119"/>
                  <a:pt x="393" y="119"/>
                  <a:pt x="334" y="238"/>
                </a:cubicBezTo>
                <a:cubicBezTo>
                  <a:pt x="298" y="226"/>
                  <a:pt x="274" y="226"/>
                  <a:pt x="250" y="226"/>
                </a:cubicBezTo>
                <a:cubicBezTo>
                  <a:pt x="226" y="214"/>
                  <a:pt x="179" y="191"/>
                  <a:pt x="155" y="191"/>
                </a:cubicBezTo>
                <a:cubicBezTo>
                  <a:pt x="142" y="188"/>
                  <a:pt x="128" y="186"/>
                  <a:pt x="115" y="186"/>
                </a:cubicBezTo>
                <a:cubicBezTo>
                  <a:pt x="70" y="186"/>
                  <a:pt x="31" y="204"/>
                  <a:pt x="12" y="250"/>
                </a:cubicBezTo>
                <a:cubicBezTo>
                  <a:pt x="0" y="286"/>
                  <a:pt x="36" y="345"/>
                  <a:pt x="60" y="369"/>
                </a:cubicBezTo>
                <a:cubicBezTo>
                  <a:pt x="97" y="406"/>
                  <a:pt x="148" y="425"/>
                  <a:pt x="202" y="425"/>
                </a:cubicBezTo>
                <a:cubicBezTo>
                  <a:pt x="234" y="425"/>
                  <a:pt x="267" y="418"/>
                  <a:pt x="298" y="405"/>
                </a:cubicBezTo>
                <a:cubicBezTo>
                  <a:pt x="334" y="393"/>
                  <a:pt x="357" y="369"/>
                  <a:pt x="369" y="357"/>
                </a:cubicBezTo>
                <a:cubicBezTo>
                  <a:pt x="429" y="405"/>
                  <a:pt x="476" y="429"/>
                  <a:pt x="524" y="464"/>
                </a:cubicBezTo>
                <a:cubicBezTo>
                  <a:pt x="512" y="357"/>
                  <a:pt x="500" y="250"/>
                  <a:pt x="500" y="167"/>
                </a:cubicBezTo>
                <a:cubicBezTo>
                  <a:pt x="476" y="72"/>
                  <a:pt x="453" y="48"/>
                  <a:pt x="34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"/>
          <p:cNvSpPr/>
          <p:nvPr/>
        </p:nvSpPr>
        <p:spPr>
          <a:xfrm flipH="1" rot="5400000">
            <a:off x="8812821" y="546559"/>
            <a:ext cx="24546" cy="26548"/>
          </a:xfrm>
          <a:custGeom>
            <a:rect b="b" l="l" r="r" t="t"/>
            <a:pathLst>
              <a:path extrusionOk="0" h="451" w="417">
                <a:moveTo>
                  <a:pt x="160" y="1"/>
                </a:moveTo>
                <a:cubicBezTo>
                  <a:pt x="116" y="1"/>
                  <a:pt x="80" y="16"/>
                  <a:pt x="12" y="44"/>
                </a:cubicBezTo>
                <a:cubicBezTo>
                  <a:pt x="0" y="127"/>
                  <a:pt x="36" y="175"/>
                  <a:pt x="119" y="187"/>
                </a:cubicBezTo>
                <a:cubicBezTo>
                  <a:pt x="107" y="246"/>
                  <a:pt x="72" y="306"/>
                  <a:pt x="95" y="342"/>
                </a:cubicBezTo>
                <a:cubicBezTo>
                  <a:pt x="107" y="389"/>
                  <a:pt x="143" y="425"/>
                  <a:pt x="191" y="449"/>
                </a:cubicBezTo>
                <a:cubicBezTo>
                  <a:pt x="195" y="450"/>
                  <a:pt x="199" y="450"/>
                  <a:pt x="203" y="450"/>
                </a:cubicBezTo>
                <a:cubicBezTo>
                  <a:pt x="244" y="450"/>
                  <a:pt x="275" y="397"/>
                  <a:pt x="286" y="353"/>
                </a:cubicBezTo>
                <a:cubicBezTo>
                  <a:pt x="298" y="330"/>
                  <a:pt x="310" y="282"/>
                  <a:pt x="345" y="246"/>
                </a:cubicBezTo>
                <a:cubicBezTo>
                  <a:pt x="405" y="187"/>
                  <a:pt x="417" y="127"/>
                  <a:pt x="393" y="56"/>
                </a:cubicBezTo>
                <a:cubicBezTo>
                  <a:pt x="269" y="18"/>
                  <a:pt x="209" y="1"/>
                  <a:pt x="1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"/>
          <p:cNvSpPr/>
          <p:nvPr/>
        </p:nvSpPr>
        <p:spPr>
          <a:xfrm flipH="1" rot="5400000">
            <a:off x="8234774" y="643920"/>
            <a:ext cx="25959" cy="28078"/>
          </a:xfrm>
          <a:custGeom>
            <a:rect b="b" l="l" r="r" t="t"/>
            <a:pathLst>
              <a:path extrusionOk="0" h="477" w="441">
                <a:moveTo>
                  <a:pt x="187" y="0"/>
                </a:moveTo>
                <a:cubicBezTo>
                  <a:pt x="166" y="0"/>
                  <a:pt x="144" y="4"/>
                  <a:pt x="119" y="12"/>
                </a:cubicBezTo>
                <a:cubicBezTo>
                  <a:pt x="12" y="36"/>
                  <a:pt x="0" y="83"/>
                  <a:pt x="24" y="179"/>
                </a:cubicBezTo>
                <a:cubicBezTo>
                  <a:pt x="72" y="322"/>
                  <a:pt x="179" y="381"/>
                  <a:pt x="286" y="476"/>
                </a:cubicBezTo>
                <a:cubicBezTo>
                  <a:pt x="429" y="381"/>
                  <a:pt x="441" y="357"/>
                  <a:pt x="381" y="214"/>
                </a:cubicBezTo>
                <a:cubicBezTo>
                  <a:pt x="370" y="179"/>
                  <a:pt x="358" y="143"/>
                  <a:pt x="346" y="119"/>
                </a:cubicBezTo>
                <a:cubicBezTo>
                  <a:pt x="309" y="45"/>
                  <a:pt x="258" y="0"/>
                  <a:pt x="1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"/>
          <p:cNvSpPr/>
          <p:nvPr/>
        </p:nvSpPr>
        <p:spPr>
          <a:xfrm flipH="1" rot="5400000">
            <a:off x="8315712" y="1084402"/>
            <a:ext cx="30197" cy="25959"/>
          </a:xfrm>
          <a:custGeom>
            <a:rect b="b" l="l" r="r" t="t"/>
            <a:pathLst>
              <a:path extrusionOk="0" h="441" w="513">
                <a:moveTo>
                  <a:pt x="84" y="0"/>
                </a:moveTo>
                <a:lnTo>
                  <a:pt x="0" y="143"/>
                </a:lnTo>
                <a:cubicBezTo>
                  <a:pt x="60" y="155"/>
                  <a:pt x="108" y="167"/>
                  <a:pt x="143" y="179"/>
                </a:cubicBezTo>
                <a:cubicBezTo>
                  <a:pt x="131" y="274"/>
                  <a:pt x="120" y="345"/>
                  <a:pt x="84" y="441"/>
                </a:cubicBezTo>
                <a:cubicBezTo>
                  <a:pt x="163" y="441"/>
                  <a:pt x="237" y="430"/>
                  <a:pt x="310" y="430"/>
                </a:cubicBezTo>
                <a:cubicBezTo>
                  <a:pt x="346" y="430"/>
                  <a:pt x="381" y="433"/>
                  <a:pt x="417" y="441"/>
                </a:cubicBezTo>
                <a:cubicBezTo>
                  <a:pt x="477" y="441"/>
                  <a:pt x="512" y="345"/>
                  <a:pt x="501" y="286"/>
                </a:cubicBezTo>
                <a:cubicBezTo>
                  <a:pt x="477" y="202"/>
                  <a:pt x="417" y="143"/>
                  <a:pt x="322" y="143"/>
                </a:cubicBezTo>
                <a:cubicBezTo>
                  <a:pt x="310" y="135"/>
                  <a:pt x="297" y="132"/>
                  <a:pt x="283" y="132"/>
                </a:cubicBezTo>
                <a:cubicBezTo>
                  <a:pt x="254" y="132"/>
                  <a:pt x="223" y="143"/>
                  <a:pt x="191" y="143"/>
                </a:cubicBezTo>
                <a:cubicBezTo>
                  <a:pt x="167" y="95"/>
                  <a:pt x="131" y="60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"/>
          <p:cNvSpPr/>
          <p:nvPr/>
        </p:nvSpPr>
        <p:spPr>
          <a:xfrm flipH="1" rot="5400000">
            <a:off x="8782830" y="899009"/>
            <a:ext cx="32317" cy="23193"/>
          </a:xfrm>
          <a:custGeom>
            <a:rect b="b" l="l" r="r" t="t"/>
            <a:pathLst>
              <a:path extrusionOk="0" h="394" w="549">
                <a:moveTo>
                  <a:pt x="203" y="1"/>
                </a:moveTo>
                <a:cubicBezTo>
                  <a:pt x="191" y="48"/>
                  <a:pt x="191" y="108"/>
                  <a:pt x="167" y="143"/>
                </a:cubicBezTo>
                <a:cubicBezTo>
                  <a:pt x="132" y="179"/>
                  <a:pt x="72" y="215"/>
                  <a:pt x="1" y="251"/>
                </a:cubicBezTo>
                <a:cubicBezTo>
                  <a:pt x="72" y="298"/>
                  <a:pt x="144" y="334"/>
                  <a:pt x="227" y="393"/>
                </a:cubicBezTo>
                <a:cubicBezTo>
                  <a:pt x="247" y="336"/>
                  <a:pt x="270" y="318"/>
                  <a:pt x="293" y="318"/>
                </a:cubicBezTo>
                <a:cubicBezTo>
                  <a:pt x="329" y="318"/>
                  <a:pt x="368" y="363"/>
                  <a:pt x="407" y="363"/>
                </a:cubicBezTo>
                <a:cubicBezTo>
                  <a:pt x="415" y="363"/>
                  <a:pt x="422" y="361"/>
                  <a:pt x="429" y="358"/>
                </a:cubicBezTo>
                <a:cubicBezTo>
                  <a:pt x="548" y="132"/>
                  <a:pt x="489" y="12"/>
                  <a:pt x="20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"/>
          <p:cNvSpPr/>
          <p:nvPr/>
        </p:nvSpPr>
        <p:spPr>
          <a:xfrm flipH="1" rot="5400000">
            <a:off x="7734780" y="670292"/>
            <a:ext cx="26018" cy="25783"/>
          </a:xfrm>
          <a:custGeom>
            <a:rect b="b" l="l" r="r" t="t"/>
            <a:pathLst>
              <a:path extrusionOk="0" h="438" w="442">
                <a:moveTo>
                  <a:pt x="191" y="0"/>
                </a:moveTo>
                <a:cubicBezTo>
                  <a:pt x="156" y="12"/>
                  <a:pt x="108" y="72"/>
                  <a:pt x="108" y="83"/>
                </a:cubicBezTo>
                <a:cubicBezTo>
                  <a:pt x="144" y="179"/>
                  <a:pt x="84" y="214"/>
                  <a:pt x="25" y="262"/>
                </a:cubicBezTo>
                <a:cubicBezTo>
                  <a:pt x="13" y="274"/>
                  <a:pt x="13" y="310"/>
                  <a:pt x="1" y="333"/>
                </a:cubicBezTo>
                <a:cubicBezTo>
                  <a:pt x="70" y="409"/>
                  <a:pt x="142" y="438"/>
                  <a:pt x="220" y="438"/>
                </a:cubicBezTo>
                <a:cubicBezTo>
                  <a:pt x="289" y="438"/>
                  <a:pt x="363" y="415"/>
                  <a:pt x="441" y="381"/>
                </a:cubicBezTo>
                <a:cubicBezTo>
                  <a:pt x="429" y="357"/>
                  <a:pt x="429" y="322"/>
                  <a:pt x="406" y="298"/>
                </a:cubicBezTo>
                <a:cubicBezTo>
                  <a:pt x="346" y="238"/>
                  <a:pt x="275" y="167"/>
                  <a:pt x="275" y="60"/>
                </a:cubicBezTo>
                <a:cubicBezTo>
                  <a:pt x="275" y="36"/>
                  <a:pt x="215" y="0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"/>
          <p:cNvSpPr/>
          <p:nvPr/>
        </p:nvSpPr>
        <p:spPr>
          <a:xfrm flipH="1" rot="5400000">
            <a:off x="8371427" y="310307"/>
            <a:ext cx="30197" cy="22486"/>
          </a:xfrm>
          <a:custGeom>
            <a:rect b="b" l="l" r="r" t="t"/>
            <a:pathLst>
              <a:path extrusionOk="0" h="382" w="513">
                <a:moveTo>
                  <a:pt x="263" y="0"/>
                </a:moveTo>
                <a:cubicBezTo>
                  <a:pt x="144" y="0"/>
                  <a:pt x="144" y="107"/>
                  <a:pt x="84" y="179"/>
                </a:cubicBezTo>
                <a:cubicBezTo>
                  <a:pt x="1" y="262"/>
                  <a:pt x="25" y="322"/>
                  <a:pt x="96" y="381"/>
                </a:cubicBezTo>
                <a:cubicBezTo>
                  <a:pt x="203" y="369"/>
                  <a:pt x="286" y="346"/>
                  <a:pt x="358" y="322"/>
                </a:cubicBezTo>
                <a:cubicBezTo>
                  <a:pt x="513" y="298"/>
                  <a:pt x="513" y="310"/>
                  <a:pt x="441" y="167"/>
                </a:cubicBezTo>
                <a:cubicBezTo>
                  <a:pt x="394" y="84"/>
                  <a:pt x="358" y="0"/>
                  <a:pt x="26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"/>
          <p:cNvSpPr/>
          <p:nvPr/>
        </p:nvSpPr>
        <p:spPr>
          <a:xfrm flipH="1" rot="5400000">
            <a:off x="7880087" y="518392"/>
            <a:ext cx="34318" cy="18483"/>
          </a:xfrm>
          <a:custGeom>
            <a:rect b="b" l="l" r="r" t="t"/>
            <a:pathLst>
              <a:path extrusionOk="0" h="314" w="583">
                <a:moveTo>
                  <a:pt x="428" y="12"/>
                </a:moveTo>
                <a:cubicBezTo>
                  <a:pt x="425" y="12"/>
                  <a:pt x="421" y="12"/>
                  <a:pt x="417" y="12"/>
                </a:cubicBezTo>
                <a:cubicBezTo>
                  <a:pt x="310" y="48"/>
                  <a:pt x="179" y="1"/>
                  <a:pt x="72" y="108"/>
                </a:cubicBezTo>
                <a:cubicBezTo>
                  <a:pt x="48" y="120"/>
                  <a:pt x="1" y="179"/>
                  <a:pt x="12" y="191"/>
                </a:cubicBezTo>
                <a:cubicBezTo>
                  <a:pt x="24" y="239"/>
                  <a:pt x="72" y="274"/>
                  <a:pt x="120" y="286"/>
                </a:cubicBezTo>
                <a:cubicBezTo>
                  <a:pt x="143" y="286"/>
                  <a:pt x="179" y="239"/>
                  <a:pt x="203" y="215"/>
                </a:cubicBezTo>
                <a:cubicBezTo>
                  <a:pt x="227" y="191"/>
                  <a:pt x="227" y="167"/>
                  <a:pt x="227" y="132"/>
                </a:cubicBezTo>
                <a:cubicBezTo>
                  <a:pt x="239" y="120"/>
                  <a:pt x="251" y="120"/>
                  <a:pt x="262" y="108"/>
                </a:cubicBezTo>
                <a:cubicBezTo>
                  <a:pt x="262" y="225"/>
                  <a:pt x="310" y="314"/>
                  <a:pt x="432" y="314"/>
                </a:cubicBezTo>
                <a:cubicBezTo>
                  <a:pt x="446" y="314"/>
                  <a:pt x="461" y="313"/>
                  <a:pt x="477" y="310"/>
                </a:cubicBezTo>
                <a:cubicBezTo>
                  <a:pt x="501" y="286"/>
                  <a:pt x="536" y="239"/>
                  <a:pt x="548" y="191"/>
                </a:cubicBezTo>
                <a:cubicBezTo>
                  <a:pt x="582" y="112"/>
                  <a:pt x="498" y="12"/>
                  <a:pt x="428" y="1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"/>
          <p:cNvSpPr/>
          <p:nvPr/>
        </p:nvSpPr>
        <p:spPr>
          <a:xfrm flipH="1" rot="5400000">
            <a:off x="9338980" y="1162898"/>
            <a:ext cx="34377" cy="23134"/>
          </a:xfrm>
          <a:custGeom>
            <a:rect b="b" l="l" r="r" t="t"/>
            <a:pathLst>
              <a:path extrusionOk="0" h="393" w="584">
                <a:moveTo>
                  <a:pt x="286" y="0"/>
                </a:moveTo>
                <a:cubicBezTo>
                  <a:pt x="238" y="12"/>
                  <a:pt x="202" y="36"/>
                  <a:pt x="167" y="48"/>
                </a:cubicBezTo>
                <a:cubicBezTo>
                  <a:pt x="0" y="131"/>
                  <a:pt x="0" y="131"/>
                  <a:pt x="107" y="286"/>
                </a:cubicBezTo>
                <a:cubicBezTo>
                  <a:pt x="119" y="310"/>
                  <a:pt x="143" y="345"/>
                  <a:pt x="155" y="393"/>
                </a:cubicBezTo>
                <a:cubicBezTo>
                  <a:pt x="214" y="357"/>
                  <a:pt x="262" y="310"/>
                  <a:pt x="322" y="286"/>
                </a:cubicBezTo>
                <a:cubicBezTo>
                  <a:pt x="393" y="274"/>
                  <a:pt x="476" y="250"/>
                  <a:pt x="583" y="238"/>
                </a:cubicBezTo>
                <a:cubicBezTo>
                  <a:pt x="464" y="155"/>
                  <a:pt x="381" y="72"/>
                  <a:pt x="2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"/>
          <p:cNvSpPr/>
          <p:nvPr/>
        </p:nvSpPr>
        <p:spPr>
          <a:xfrm flipH="1" rot="5400000">
            <a:off x="8779769" y="457409"/>
            <a:ext cx="23899" cy="20544"/>
          </a:xfrm>
          <a:custGeom>
            <a:rect b="b" l="l" r="r" t="t"/>
            <a:pathLst>
              <a:path extrusionOk="0" h="349" w="406">
                <a:moveTo>
                  <a:pt x="220" y="0"/>
                </a:moveTo>
                <a:cubicBezTo>
                  <a:pt x="100" y="0"/>
                  <a:pt x="17" y="69"/>
                  <a:pt x="1" y="200"/>
                </a:cubicBezTo>
                <a:cubicBezTo>
                  <a:pt x="48" y="212"/>
                  <a:pt x="108" y="224"/>
                  <a:pt x="144" y="259"/>
                </a:cubicBezTo>
                <a:cubicBezTo>
                  <a:pt x="202" y="308"/>
                  <a:pt x="277" y="349"/>
                  <a:pt x="354" y="349"/>
                </a:cubicBezTo>
                <a:cubicBezTo>
                  <a:pt x="371" y="349"/>
                  <a:pt x="388" y="347"/>
                  <a:pt x="406" y="343"/>
                </a:cubicBezTo>
                <a:lnTo>
                  <a:pt x="406" y="45"/>
                </a:lnTo>
                <a:cubicBezTo>
                  <a:pt x="338" y="15"/>
                  <a:pt x="275" y="0"/>
                  <a:pt x="2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"/>
          <p:cNvSpPr/>
          <p:nvPr/>
        </p:nvSpPr>
        <p:spPr>
          <a:xfrm flipH="1" rot="5400000">
            <a:off x="7932711" y="686685"/>
            <a:ext cx="23899" cy="39969"/>
          </a:xfrm>
          <a:custGeom>
            <a:rect b="b" l="l" r="r" t="t"/>
            <a:pathLst>
              <a:path extrusionOk="0" h="679" w="406">
                <a:moveTo>
                  <a:pt x="382" y="0"/>
                </a:moveTo>
                <a:cubicBezTo>
                  <a:pt x="287" y="24"/>
                  <a:pt x="227" y="24"/>
                  <a:pt x="167" y="36"/>
                </a:cubicBezTo>
                <a:cubicBezTo>
                  <a:pt x="108" y="36"/>
                  <a:pt x="96" y="84"/>
                  <a:pt x="108" y="143"/>
                </a:cubicBezTo>
                <a:cubicBezTo>
                  <a:pt x="120" y="167"/>
                  <a:pt x="156" y="203"/>
                  <a:pt x="156" y="203"/>
                </a:cubicBezTo>
                <a:cubicBezTo>
                  <a:pt x="108" y="334"/>
                  <a:pt x="48" y="453"/>
                  <a:pt x="1" y="572"/>
                </a:cubicBezTo>
                <a:cubicBezTo>
                  <a:pt x="1" y="584"/>
                  <a:pt x="48" y="619"/>
                  <a:pt x="84" y="679"/>
                </a:cubicBezTo>
                <a:cubicBezTo>
                  <a:pt x="179" y="477"/>
                  <a:pt x="298" y="334"/>
                  <a:pt x="334" y="143"/>
                </a:cubicBezTo>
                <a:lnTo>
                  <a:pt x="358" y="143"/>
                </a:lnTo>
                <a:cubicBezTo>
                  <a:pt x="382" y="155"/>
                  <a:pt x="382" y="155"/>
                  <a:pt x="406" y="167"/>
                </a:cubicBezTo>
                <a:cubicBezTo>
                  <a:pt x="394" y="108"/>
                  <a:pt x="394" y="48"/>
                  <a:pt x="3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"/>
          <p:cNvSpPr/>
          <p:nvPr/>
        </p:nvSpPr>
        <p:spPr>
          <a:xfrm flipH="1" rot="5400000">
            <a:off x="8127729" y="801471"/>
            <a:ext cx="26666" cy="24841"/>
          </a:xfrm>
          <a:custGeom>
            <a:rect b="b" l="l" r="r" t="t"/>
            <a:pathLst>
              <a:path extrusionOk="0" h="422" w="453">
                <a:moveTo>
                  <a:pt x="231" y="1"/>
                </a:moveTo>
                <a:cubicBezTo>
                  <a:pt x="222" y="1"/>
                  <a:pt x="212" y="2"/>
                  <a:pt x="203" y="6"/>
                </a:cubicBezTo>
                <a:cubicBezTo>
                  <a:pt x="179" y="29"/>
                  <a:pt x="179" y="65"/>
                  <a:pt x="179" y="89"/>
                </a:cubicBezTo>
                <a:cubicBezTo>
                  <a:pt x="155" y="101"/>
                  <a:pt x="96" y="125"/>
                  <a:pt x="84" y="148"/>
                </a:cubicBezTo>
                <a:cubicBezTo>
                  <a:pt x="48" y="208"/>
                  <a:pt x="36" y="268"/>
                  <a:pt x="0" y="339"/>
                </a:cubicBezTo>
                <a:cubicBezTo>
                  <a:pt x="61" y="399"/>
                  <a:pt x="111" y="421"/>
                  <a:pt x="157" y="421"/>
                </a:cubicBezTo>
                <a:cubicBezTo>
                  <a:pt x="265" y="421"/>
                  <a:pt x="344" y="297"/>
                  <a:pt x="453" y="256"/>
                </a:cubicBezTo>
                <a:cubicBezTo>
                  <a:pt x="350" y="70"/>
                  <a:pt x="291" y="1"/>
                  <a:pt x="2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"/>
          <p:cNvSpPr/>
          <p:nvPr/>
        </p:nvSpPr>
        <p:spPr>
          <a:xfrm flipH="1" rot="5400000">
            <a:off x="9439167" y="860100"/>
            <a:ext cx="23193" cy="23251"/>
          </a:xfrm>
          <a:custGeom>
            <a:rect b="b" l="l" r="r" t="t"/>
            <a:pathLst>
              <a:path extrusionOk="0" h="395" w="394">
                <a:moveTo>
                  <a:pt x="156" y="1"/>
                </a:moveTo>
                <a:cubicBezTo>
                  <a:pt x="84" y="1"/>
                  <a:pt x="1" y="72"/>
                  <a:pt x="25" y="179"/>
                </a:cubicBezTo>
                <a:cubicBezTo>
                  <a:pt x="25" y="282"/>
                  <a:pt x="144" y="394"/>
                  <a:pt x="227" y="394"/>
                </a:cubicBezTo>
                <a:cubicBezTo>
                  <a:pt x="231" y="394"/>
                  <a:pt x="235" y="394"/>
                  <a:pt x="239" y="394"/>
                </a:cubicBezTo>
                <a:cubicBezTo>
                  <a:pt x="322" y="394"/>
                  <a:pt x="394" y="298"/>
                  <a:pt x="394" y="215"/>
                </a:cubicBezTo>
                <a:cubicBezTo>
                  <a:pt x="382" y="108"/>
                  <a:pt x="263" y="1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"/>
          <p:cNvSpPr/>
          <p:nvPr/>
        </p:nvSpPr>
        <p:spPr>
          <a:xfrm flipH="1" rot="5400000">
            <a:off x="8098267" y="786725"/>
            <a:ext cx="18954" cy="31198"/>
          </a:xfrm>
          <a:custGeom>
            <a:rect b="b" l="l" r="r" t="t"/>
            <a:pathLst>
              <a:path extrusionOk="0" h="530" w="322">
                <a:moveTo>
                  <a:pt x="68" y="1"/>
                </a:moveTo>
                <a:cubicBezTo>
                  <a:pt x="57" y="1"/>
                  <a:pt x="46" y="2"/>
                  <a:pt x="36" y="6"/>
                </a:cubicBezTo>
                <a:cubicBezTo>
                  <a:pt x="24" y="29"/>
                  <a:pt x="12" y="65"/>
                  <a:pt x="0" y="101"/>
                </a:cubicBezTo>
                <a:lnTo>
                  <a:pt x="119" y="482"/>
                </a:lnTo>
                <a:cubicBezTo>
                  <a:pt x="131" y="506"/>
                  <a:pt x="131" y="518"/>
                  <a:pt x="143" y="529"/>
                </a:cubicBezTo>
                <a:cubicBezTo>
                  <a:pt x="155" y="529"/>
                  <a:pt x="179" y="529"/>
                  <a:pt x="179" y="506"/>
                </a:cubicBezTo>
                <a:cubicBezTo>
                  <a:pt x="191" y="446"/>
                  <a:pt x="203" y="398"/>
                  <a:pt x="215" y="339"/>
                </a:cubicBezTo>
                <a:cubicBezTo>
                  <a:pt x="250" y="327"/>
                  <a:pt x="298" y="303"/>
                  <a:pt x="322" y="291"/>
                </a:cubicBezTo>
                <a:cubicBezTo>
                  <a:pt x="298" y="172"/>
                  <a:pt x="143" y="148"/>
                  <a:pt x="131" y="29"/>
                </a:cubicBezTo>
                <a:cubicBezTo>
                  <a:pt x="131" y="12"/>
                  <a:pt x="99" y="1"/>
                  <a:pt x="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"/>
          <p:cNvSpPr/>
          <p:nvPr/>
        </p:nvSpPr>
        <p:spPr>
          <a:xfrm flipH="1" rot="5400000">
            <a:off x="8678611" y="-54623"/>
            <a:ext cx="32317" cy="15717"/>
          </a:xfrm>
          <a:custGeom>
            <a:rect b="b" l="l" r="r" t="t"/>
            <a:pathLst>
              <a:path extrusionOk="0" h="267" w="549">
                <a:moveTo>
                  <a:pt x="84" y="0"/>
                </a:moveTo>
                <a:cubicBezTo>
                  <a:pt x="72" y="0"/>
                  <a:pt x="60" y="12"/>
                  <a:pt x="24" y="12"/>
                </a:cubicBezTo>
                <a:cubicBezTo>
                  <a:pt x="24" y="60"/>
                  <a:pt x="12" y="95"/>
                  <a:pt x="1" y="131"/>
                </a:cubicBezTo>
                <a:cubicBezTo>
                  <a:pt x="60" y="167"/>
                  <a:pt x="108" y="191"/>
                  <a:pt x="143" y="191"/>
                </a:cubicBezTo>
                <a:cubicBezTo>
                  <a:pt x="179" y="203"/>
                  <a:pt x="203" y="226"/>
                  <a:pt x="251" y="238"/>
                </a:cubicBezTo>
                <a:cubicBezTo>
                  <a:pt x="268" y="244"/>
                  <a:pt x="286" y="244"/>
                  <a:pt x="306" y="244"/>
                </a:cubicBezTo>
                <a:cubicBezTo>
                  <a:pt x="325" y="244"/>
                  <a:pt x="346" y="244"/>
                  <a:pt x="370" y="250"/>
                </a:cubicBezTo>
                <a:cubicBezTo>
                  <a:pt x="398" y="261"/>
                  <a:pt x="424" y="266"/>
                  <a:pt x="445" y="266"/>
                </a:cubicBezTo>
                <a:cubicBezTo>
                  <a:pt x="496" y="266"/>
                  <a:pt x="528" y="237"/>
                  <a:pt x="536" y="179"/>
                </a:cubicBezTo>
                <a:cubicBezTo>
                  <a:pt x="548" y="119"/>
                  <a:pt x="489" y="48"/>
                  <a:pt x="417" y="24"/>
                </a:cubicBezTo>
                <a:cubicBezTo>
                  <a:pt x="310" y="12"/>
                  <a:pt x="191" y="12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"/>
          <p:cNvSpPr/>
          <p:nvPr/>
        </p:nvSpPr>
        <p:spPr>
          <a:xfrm flipH="1" rot="5400000">
            <a:off x="8454602" y="570487"/>
            <a:ext cx="34377" cy="26312"/>
          </a:xfrm>
          <a:custGeom>
            <a:rect b="b" l="l" r="r" t="t"/>
            <a:pathLst>
              <a:path extrusionOk="0" h="447" w="584">
                <a:moveTo>
                  <a:pt x="126" y="1"/>
                </a:moveTo>
                <a:cubicBezTo>
                  <a:pt x="101" y="1"/>
                  <a:pt x="73" y="17"/>
                  <a:pt x="48" y="53"/>
                </a:cubicBezTo>
                <a:cubicBezTo>
                  <a:pt x="0" y="112"/>
                  <a:pt x="0" y="172"/>
                  <a:pt x="60" y="219"/>
                </a:cubicBezTo>
                <a:cubicBezTo>
                  <a:pt x="119" y="255"/>
                  <a:pt x="179" y="291"/>
                  <a:pt x="202" y="374"/>
                </a:cubicBezTo>
                <a:cubicBezTo>
                  <a:pt x="216" y="423"/>
                  <a:pt x="250" y="447"/>
                  <a:pt x="286" y="447"/>
                </a:cubicBezTo>
                <a:cubicBezTo>
                  <a:pt x="311" y="447"/>
                  <a:pt x="337" y="435"/>
                  <a:pt x="357" y="410"/>
                </a:cubicBezTo>
                <a:cubicBezTo>
                  <a:pt x="397" y="370"/>
                  <a:pt x="420" y="347"/>
                  <a:pt x="460" y="347"/>
                </a:cubicBezTo>
                <a:cubicBezTo>
                  <a:pt x="469" y="347"/>
                  <a:pt x="478" y="348"/>
                  <a:pt x="488" y="350"/>
                </a:cubicBezTo>
                <a:cubicBezTo>
                  <a:pt x="491" y="351"/>
                  <a:pt x="495" y="352"/>
                  <a:pt x="498" y="352"/>
                </a:cubicBezTo>
                <a:cubicBezTo>
                  <a:pt x="530" y="352"/>
                  <a:pt x="562" y="300"/>
                  <a:pt x="583" y="279"/>
                </a:cubicBezTo>
                <a:cubicBezTo>
                  <a:pt x="583" y="255"/>
                  <a:pt x="560" y="195"/>
                  <a:pt x="548" y="195"/>
                </a:cubicBezTo>
                <a:cubicBezTo>
                  <a:pt x="535" y="192"/>
                  <a:pt x="523" y="191"/>
                  <a:pt x="512" y="191"/>
                </a:cubicBezTo>
                <a:cubicBezTo>
                  <a:pt x="481" y="191"/>
                  <a:pt x="455" y="202"/>
                  <a:pt x="429" y="219"/>
                </a:cubicBezTo>
                <a:cubicBezTo>
                  <a:pt x="417" y="231"/>
                  <a:pt x="417" y="255"/>
                  <a:pt x="405" y="279"/>
                </a:cubicBezTo>
                <a:cubicBezTo>
                  <a:pt x="345" y="255"/>
                  <a:pt x="298" y="231"/>
                  <a:pt x="250" y="219"/>
                </a:cubicBezTo>
                <a:cubicBezTo>
                  <a:pt x="238" y="172"/>
                  <a:pt x="238" y="124"/>
                  <a:pt x="202" y="76"/>
                </a:cubicBezTo>
                <a:cubicBezTo>
                  <a:pt x="189" y="29"/>
                  <a:pt x="160" y="1"/>
                  <a:pt x="12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"/>
          <p:cNvSpPr/>
          <p:nvPr/>
        </p:nvSpPr>
        <p:spPr>
          <a:xfrm flipH="1" rot="5400000">
            <a:off x="9442993" y="1455453"/>
            <a:ext cx="21073" cy="23251"/>
          </a:xfrm>
          <a:custGeom>
            <a:rect b="b" l="l" r="r" t="t"/>
            <a:pathLst>
              <a:path extrusionOk="0" h="395" w="358">
                <a:moveTo>
                  <a:pt x="155" y="0"/>
                </a:moveTo>
                <a:cubicBezTo>
                  <a:pt x="84" y="24"/>
                  <a:pt x="0" y="119"/>
                  <a:pt x="0" y="238"/>
                </a:cubicBezTo>
                <a:cubicBezTo>
                  <a:pt x="0" y="336"/>
                  <a:pt x="30" y="395"/>
                  <a:pt x="118" y="395"/>
                </a:cubicBezTo>
                <a:cubicBezTo>
                  <a:pt x="126" y="395"/>
                  <a:pt x="134" y="394"/>
                  <a:pt x="143" y="393"/>
                </a:cubicBezTo>
                <a:cubicBezTo>
                  <a:pt x="215" y="393"/>
                  <a:pt x="358" y="262"/>
                  <a:pt x="358" y="167"/>
                </a:cubicBezTo>
                <a:cubicBezTo>
                  <a:pt x="358" y="83"/>
                  <a:pt x="262" y="0"/>
                  <a:pt x="1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"/>
          <p:cNvSpPr/>
          <p:nvPr/>
        </p:nvSpPr>
        <p:spPr>
          <a:xfrm flipH="1" rot="5400000">
            <a:off x="8542104" y="435364"/>
            <a:ext cx="30904" cy="18307"/>
          </a:xfrm>
          <a:custGeom>
            <a:rect b="b" l="l" r="r" t="t"/>
            <a:pathLst>
              <a:path extrusionOk="0" h="311" w="525">
                <a:moveTo>
                  <a:pt x="165" y="1"/>
                </a:moveTo>
                <a:cubicBezTo>
                  <a:pt x="154" y="1"/>
                  <a:pt x="143" y="4"/>
                  <a:pt x="131" y="13"/>
                </a:cubicBezTo>
                <a:cubicBezTo>
                  <a:pt x="72" y="37"/>
                  <a:pt x="36" y="96"/>
                  <a:pt x="12" y="156"/>
                </a:cubicBezTo>
                <a:cubicBezTo>
                  <a:pt x="0" y="191"/>
                  <a:pt x="48" y="275"/>
                  <a:pt x="72" y="275"/>
                </a:cubicBezTo>
                <a:cubicBezTo>
                  <a:pt x="179" y="299"/>
                  <a:pt x="286" y="310"/>
                  <a:pt x="393" y="310"/>
                </a:cubicBezTo>
                <a:cubicBezTo>
                  <a:pt x="465" y="310"/>
                  <a:pt x="524" y="215"/>
                  <a:pt x="488" y="144"/>
                </a:cubicBezTo>
                <a:cubicBezTo>
                  <a:pt x="473" y="89"/>
                  <a:pt x="442" y="71"/>
                  <a:pt x="406" y="71"/>
                </a:cubicBezTo>
                <a:cubicBezTo>
                  <a:pt x="387" y="71"/>
                  <a:pt x="366" y="76"/>
                  <a:pt x="345" y="84"/>
                </a:cubicBezTo>
                <a:cubicBezTo>
                  <a:pt x="334" y="96"/>
                  <a:pt x="298" y="120"/>
                  <a:pt x="274" y="132"/>
                </a:cubicBezTo>
                <a:cubicBezTo>
                  <a:pt x="250" y="120"/>
                  <a:pt x="238" y="96"/>
                  <a:pt x="238" y="84"/>
                </a:cubicBezTo>
                <a:cubicBezTo>
                  <a:pt x="229" y="39"/>
                  <a:pt x="199" y="1"/>
                  <a:pt x="1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"/>
          <p:cNvSpPr/>
          <p:nvPr/>
        </p:nvSpPr>
        <p:spPr>
          <a:xfrm flipH="1" rot="5400000">
            <a:off x="7827197" y="49921"/>
            <a:ext cx="26666" cy="21132"/>
          </a:xfrm>
          <a:custGeom>
            <a:rect b="b" l="l" r="r" t="t"/>
            <a:pathLst>
              <a:path extrusionOk="0" h="359" w="453">
                <a:moveTo>
                  <a:pt x="239" y="0"/>
                </a:moveTo>
                <a:cubicBezTo>
                  <a:pt x="96" y="60"/>
                  <a:pt x="1" y="143"/>
                  <a:pt x="1" y="322"/>
                </a:cubicBezTo>
                <a:cubicBezTo>
                  <a:pt x="60" y="346"/>
                  <a:pt x="122" y="359"/>
                  <a:pt x="180" y="359"/>
                </a:cubicBezTo>
                <a:cubicBezTo>
                  <a:pt x="262" y="359"/>
                  <a:pt x="338" y="335"/>
                  <a:pt x="393" y="286"/>
                </a:cubicBezTo>
                <a:cubicBezTo>
                  <a:pt x="453" y="226"/>
                  <a:pt x="441" y="179"/>
                  <a:pt x="393" y="131"/>
                </a:cubicBezTo>
                <a:cubicBezTo>
                  <a:pt x="334" y="84"/>
                  <a:pt x="286" y="48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"/>
          <p:cNvSpPr/>
          <p:nvPr/>
        </p:nvSpPr>
        <p:spPr>
          <a:xfrm flipH="1" rot="5400000">
            <a:off x="7858160" y="625319"/>
            <a:ext cx="23193" cy="23193"/>
          </a:xfrm>
          <a:custGeom>
            <a:rect b="b" l="l" r="r" t="t"/>
            <a:pathLst>
              <a:path extrusionOk="0" h="394" w="394">
                <a:moveTo>
                  <a:pt x="194" y="1"/>
                </a:moveTo>
                <a:cubicBezTo>
                  <a:pt x="120" y="1"/>
                  <a:pt x="58" y="58"/>
                  <a:pt x="36" y="145"/>
                </a:cubicBezTo>
                <a:cubicBezTo>
                  <a:pt x="24" y="181"/>
                  <a:pt x="24" y="240"/>
                  <a:pt x="0" y="300"/>
                </a:cubicBezTo>
                <a:cubicBezTo>
                  <a:pt x="103" y="368"/>
                  <a:pt x="150" y="394"/>
                  <a:pt x="204" y="394"/>
                </a:cubicBezTo>
                <a:cubicBezTo>
                  <a:pt x="225" y="394"/>
                  <a:pt x="248" y="390"/>
                  <a:pt x="274" y="383"/>
                </a:cubicBezTo>
                <a:cubicBezTo>
                  <a:pt x="346" y="336"/>
                  <a:pt x="393" y="240"/>
                  <a:pt x="358" y="157"/>
                </a:cubicBezTo>
                <a:cubicBezTo>
                  <a:pt x="334" y="86"/>
                  <a:pt x="286" y="26"/>
                  <a:pt x="215" y="2"/>
                </a:cubicBezTo>
                <a:cubicBezTo>
                  <a:pt x="208" y="1"/>
                  <a:pt x="201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"/>
          <p:cNvSpPr/>
          <p:nvPr/>
        </p:nvSpPr>
        <p:spPr>
          <a:xfrm flipH="1" rot="5400000">
            <a:off x="8214318" y="1151301"/>
            <a:ext cx="28137" cy="19013"/>
          </a:xfrm>
          <a:custGeom>
            <a:rect b="b" l="l" r="r" t="t"/>
            <a:pathLst>
              <a:path extrusionOk="0" h="323" w="478">
                <a:moveTo>
                  <a:pt x="276" y="1"/>
                </a:moveTo>
                <a:cubicBezTo>
                  <a:pt x="259" y="1"/>
                  <a:pt x="242" y="3"/>
                  <a:pt x="227" y="11"/>
                </a:cubicBezTo>
                <a:cubicBezTo>
                  <a:pt x="191" y="11"/>
                  <a:pt x="168" y="47"/>
                  <a:pt x="132" y="82"/>
                </a:cubicBezTo>
                <a:cubicBezTo>
                  <a:pt x="84" y="70"/>
                  <a:pt x="60" y="47"/>
                  <a:pt x="1" y="23"/>
                </a:cubicBezTo>
                <a:lnTo>
                  <a:pt x="1" y="23"/>
                </a:lnTo>
                <a:cubicBezTo>
                  <a:pt x="13" y="82"/>
                  <a:pt x="37" y="106"/>
                  <a:pt x="48" y="130"/>
                </a:cubicBezTo>
                <a:cubicBezTo>
                  <a:pt x="86" y="256"/>
                  <a:pt x="151" y="322"/>
                  <a:pt x="235" y="322"/>
                </a:cubicBezTo>
                <a:cubicBezTo>
                  <a:pt x="285" y="322"/>
                  <a:pt x="343" y="298"/>
                  <a:pt x="406" y="249"/>
                </a:cubicBezTo>
                <a:cubicBezTo>
                  <a:pt x="477" y="189"/>
                  <a:pt x="477" y="70"/>
                  <a:pt x="382" y="23"/>
                </a:cubicBezTo>
                <a:cubicBezTo>
                  <a:pt x="357" y="15"/>
                  <a:pt x="316" y="1"/>
                  <a:pt x="2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"/>
          <p:cNvSpPr/>
          <p:nvPr/>
        </p:nvSpPr>
        <p:spPr>
          <a:xfrm flipH="1" rot="5400000">
            <a:off x="8076723" y="104605"/>
            <a:ext cx="19661" cy="23899"/>
          </a:xfrm>
          <a:custGeom>
            <a:rect b="b" l="l" r="r" t="t"/>
            <a:pathLst>
              <a:path extrusionOk="0" h="406" w="334">
                <a:moveTo>
                  <a:pt x="167" y="0"/>
                </a:moveTo>
                <a:cubicBezTo>
                  <a:pt x="48" y="0"/>
                  <a:pt x="1" y="96"/>
                  <a:pt x="1" y="274"/>
                </a:cubicBezTo>
                <a:cubicBezTo>
                  <a:pt x="24" y="346"/>
                  <a:pt x="96" y="405"/>
                  <a:pt x="179" y="405"/>
                </a:cubicBezTo>
                <a:cubicBezTo>
                  <a:pt x="263" y="405"/>
                  <a:pt x="334" y="286"/>
                  <a:pt x="334" y="155"/>
                </a:cubicBezTo>
                <a:cubicBezTo>
                  <a:pt x="322" y="60"/>
                  <a:pt x="263" y="0"/>
                  <a:pt x="16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"/>
          <p:cNvSpPr/>
          <p:nvPr/>
        </p:nvSpPr>
        <p:spPr>
          <a:xfrm flipH="1" rot="5400000">
            <a:off x="8947444" y="489931"/>
            <a:ext cx="23899" cy="22722"/>
          </a:xfrm>
          <a:custGeom>
            <a:rect b="b" l="l" r="r" t="t"/>
            <a:pathLst>
              <a:path extrusionOk="0" h="386" w="406">
                <a:moveTo>
                  <a:pt x="182" y="1"/>
                </a:moveTo>
                <a:cubicBezTo>
                  <a:pt x="149" y="1"/>
                  <a:pt x="113" y="13"/>
                  <a:pt x="84" y="31"/>
                </a:cubicBezTo>
                <a:cubicBezTo>
                  <a:pt x="24" y="55"/>
                  <a:pt x="0" y="114"/>
                  <a:pt x="24" y="197"/>
                </a:cubicBezTo>
                <a:cubicBezTo>
                  <a:pt x="60" y="257"/>
                  <a:pt x="107" y="340"/>
                  <a:pt x="167" y="376"/>
                </a:cubicBezTo>
                <a:cubicBezTo>
                  <a:pt x="178" y="383"/>
                  <a:pt x="190" y="386"/>
                  <a:pt x="201" y="386"/>
                </a:cubicBezTo>
                <a:cubicBezTo>
                  <a:pt x="252" y="386"/>
                  <a:pt x="307" y="329"/>
                  <a:pt x="346" y="281"/>
                </a:cubicBezTo>
                <a:cubicBezTo>
                  <a:pt x="358" y="269"/>
                  <a:pt x="369" y="233"/>
                  <a:pt x="405" y="209"/>
                </a:cubicBezTo>
                <a:cubicBezTo>
                  <a:pt x="358" y="150"/>
                  <a:pt x="322" y="90"/>
                  <a:pt x="262" y="43"/>
                </a:cubicBezTo>
                <a:cubicBezTo>
                  <a:pt x="244" y="13"/>
                  <a:pt x="215" y="1"/>
                  <a:pt x="18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"/>
          <p:cNvSpPr/>
          <p:nvPr/>
        </p:nvSpPr>
        <p:spPr>
          <a:xfrm flipH="1" rot="5400000">
            <a:off x="9303691" y="818512"/>
            <a:ext cx="25959" cy="23722"/>
          </a:xfrm>
          <a:custGeom>
            <a:rect b="b" l="l" r="r" t="t"/>
            <a:pathLst>
              <a:path extrusionOk="0" h="403" w="441">
                <a:moveTo>
                  <a:pt x="262" y="1"/>
                </a:moveTo>
                <a:cubicBezTo>
                  <a:pt x="203" y="48"/>
                  <a:pt x="120" y="84"/>
                  <a:pt x="72" y="156"/>
                </a:cubicBezTo>
                <a:cubicBezTo>
                  <a:pt x="0" y="227"/>
                  <a:pt x="12" y="298"/>
                  <a:pt x="72" y="358"/>
                </a:cubicBezTo>
                <a:cubicBezTo>
                  <a:pt x="108" y="388"/>
                  <a:pt x="149" y="403"/>
                  <a:pt x="191" y="403"/>
                </a:cubicBezTo>
                <a:cubicBezTo>
                  <a:pt x="233" y="403"/>
                  <a:pt x="274" y="388"/>
                  <a:pt x="310" y="358"/>
                </a:cubicBezTo>
                <a:cubicBezTo>
                  <a:pt x="441" y="239"/>
                  <a:pt x="441" y="156"/>
                  <a:pt x="2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"/>
          <p:cNvSpPr/>
          <p:nvPr/>
        </p:nvSpPr>
        <p:spPr>
          <a:xfrm flipH="1" rot="5400000">
            <a:off x="8140385" y="302125"/>
            <a:ext cx="32317" cy="18483"/>
          </a:xfrm>
          <a:custGeom>
            <a:rect b="b" l="l" r="r" t="t"/>
            <a:pathLst>
              <a:path extrusionOk="0" h="314" w="549">
                <a:moveTo>
                  <a:pt x="286" y="0"/>
                </a:moveTo>
                <a:cubicBezTo>
                  <a:pt x="262" y="60"/>
                  <a:pt x="239" y="119"/>
                  <a:pt x="227" y="167"/>
                </a:cubicBezTo>
                <a:cubicBezTo>
                  <a:pt x="131" y="191"/>
                  <a:pt x="24" y="179"/>
                  <a:pt x="0" y="310"/>
                </a:cubicBezTo>
                <a:cubicBezTo>
                  <a:pt x="72" y="286"/>
                  <a:pt x="131" y="250"/>
                  <a:pt x="191" y="226"/>
                </a:cubicBezTo>
                <a:cubicBezTo>
                  <a:pt x="260" y="282"/>
                  <a:pt x="330" y="313"/>
                  <a:pt x="399" y="313"/>
                </a:cubicBezTo>
                <a:cubicBezTo>
                  <a:pt x="449" y="313"/>
                  <a:pt x="498" y="297"/>
                  <a:pt x="548" y="262"/>
                </a:cubicBezTo>
                <a:cubicBezTo>
                  <a:pt x="536" y="72"/>
                  <a:pt x="477" y="12"/>
                  <a:pt x="2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"/>
          <p:cNvSpPr/>
          <p:nvPr/>
        </p:nvSpPr>
        <p:spPr>
          <a:xfrm flipH="1" rot="5400000">
            <a:off x="9324617" y="812773"/>
            <a:ext cx="28785" cy="25312"/>
          </a:xfrm>
          <a:custGeom>
            <a:rect b="b" l="l" r="r" t="t"/>
            <a:pathLst>
              <a:path extrusionOk="0" h="430" w="489">
                <a:moveTo>
                  <a:pt x="179" y="1"/>
                </a:moveTo>
                <a:cubicBezTo>
                  <a:pt x="24" y="72"/>
                  <a:pt x="0" y="132"/>
                  <a:pt x="24" y="215"/>
                </a:cubicBezTo>
                <a:cubicBezTo>
                  <a:pt x="36" y="251"/>
                  <a:pt x="71" y="299"/>
                  <a:pt x="95" y="299"/>
                </a:cubicBezTo>
                <a:lnTo>
                  <a:pt x="357" y="299"/>
                </a:lnTo>
                <a:cubicBezTo>
                  <a:pt x="357" y="311"/>
                  <a:pt x="369" y="334"/>
                  <a:pt x="381" y="358"/>
                </a:cubicBezTo>
                <a:cubicBezTo>
                  <a:pt x="393" y="370"/>
                  <a:pt x="417" y="394"/>
                  <a:pt x="441" y="430"/>
                </a:cubicBezTo>
                <a:cubicBezTo>
                  <a:pt x="476" y="394"/>
                  <a:pt x="488" y="370"/>
                  <a:pt x="488" y="358"/>
                </a:cubicBezTo>
                <a:cubicBezTo>
                  <a:pt x="441" y="251"/>
                  <a:pt x="381" y="144"/>
                  <a:pt x="369" y="25"/>
                </a:cubicBezTo>
                <a:cubicBezTo>
                  <a:pt x="369" y="13"/>
                  <a:pt x="369" y="13"/>
                  <a:pt x="357" y="13"/>
                </a:cubicBezTo>
                <a:lnTo>
                  <a:pt x="357" y="156"/>
                </a:lnTo>
                <a:cubicBezTo>
                  <a:pt x="357" y="156"/>
                  <a:pt x="333" y="180"/>
                  <a:pt x="321" y="180"/>
                </a:cubicBezTo>
                <a:cubicBezTo>
                  <a:pt x="274" y="108"/>
                  <a:pt x="214" y="60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"/>
          <p:cNvSpPr/>
          <p:nvPr/>
        </p:nvSpPr>
        <p:spPr>
          <a:xfrm flipH="1" rot="5400000">
            <a:off x="7927355" y="446283"/>
            <a:ext cx="25606" cy="21427"/>
          </a:xfrm>
          <a:custGeom>
            <a:rect b="b" l="l" r="r" t="t"/>
            <a:pathLst>
              <a:path extrusionOk="0" h="364" w="435">
                <a:moveTo>
                  <a:pt x="307" y="0"/>
                </a:moveTo>
                <a:cubicBezTo>
                  <a:pt x="279" y="0"/>
                  <a:pt x="247" y="9"/>
                  <a:pt x="215" y="28"/>
                </a:cubicBezTo>
                <a:cubicBezTo>
                  <a:pt x="143" y="76"/>
                  <a:pt x="84" y="147"/>
                  <a:pt x="1" y="207"/>
                </a:cubicBezTo>
                <a:cubicBezTo>
                  <a:pt x="24" y="231"/>
                  <a:pt x="48" y="266"/>
                  <a:pt x="60" y="278"/>
                </a:cubicBezTo>
                <a:lnTo>
                  <a:pt x="96" y="278"/>
                </a:lnTo>
                <a:cubicBezTo>
                  <a:pt x="120" y="314"/>
                  <a:pt x="155" y="326"/>
                  <a:pt x="203" y="338"/>
                </a:cubicBezTo>
                <a:cubicBezTo>
                  <a:pt x="231" y="355"/>
                  <a:pt x="258" y="363"/>
                  <a:pt x="282" y="363"/>
                </a:cubicBezTo>
                <a:cubicBezTo>
                  <a:pt x="342" y="363"/>
                  <a:pt x="388" y="315"/>
                  <a:pt x="405" y="231"/>
                </a:cubicBezTo>
                <a:cubicBezTo>
                  <a:pt x="417" y="207"/>
                  <a:pt x="417" y="195"/>
                  <a:pt x="417" y="159"/>
                </a:cubicBezTo>
                <a:cubicBezTo>
                  <a:pt x="435" y="64"/>
                  <a:pt x="382" y="0"/>
                  <a:pt x="3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"/>
          <p:cNvSpPr/>
          <p:nvPr/>
        </p:nvSpPr>
        <p:spPr>
          <a:xfrm flipH="1" rot="5400000">
            <a:off x="8675402" y="344742"/>
            <a:ext cx="20897" cy="21427"/>
          </a:xfrm>
          <a:custGeom>
            <a:rect b="b" l="l" r="r" t="t"/>
            <a:pathLst>
              <a:path extrusionOk="0" h="364" w="355">
                <a:moveTo>
                  <a:pt x="190" y="1"/>
                </a:moveTo>
                <a:cubicBezTo>
                  <a:pt x="65" y="1"/>
                  <a:pt x="0" y="90"/>
                  <a:pt x="21" y="219"/>
                </a:cubicBezTo>
                <a:cubicBezTo>
                  <a:pt x="21" y="254"/>
                  <a:pt x="21" y="278"/>
                  <a:pt x="45" y="338"/>
                </a:cubicBezTo>
                <a:cubicBezTo>
                  <a:pt x="76" y="338"/>
                  <a:pt x="124" y="364"/>
                  <a:pt x="167" y="364"/>
                </a:cubicBezTo>
                <a:cubicBezTo>
                  <a:pt x="174" y="364"/>
                  <a:pt x="181" y="363"/>
                  <a:pt x="188" y="361"/>
                </a:cubicBezTo>
                <a:cubicBezTo>
                  <a:pt x="295" y="361"/>
                  <a:pt x="355" y="266"/>
                  <a:pt x="355" y="147"/>
                </a:cubicBezTo>
                <a:cubicBezTo>
                  <a:pt x="355" y="64"/>
                  <a:pt x="319" y="16"/>
                  <a:pt x="236" y="4"/>
                </a:cubicBezTo>
                <a:cubicBezTo>
                  <a:pt x="220" y="2"/>
                  <a:pt x="205" y="1"/>
                  <a:pt x="1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"/>
          <p:cNvSpPr/>
          <p:nvPr/>
        </p:nvSpPr>
        <p:spPr>
          <a:xfrm flipH="1" rot="5400000">
            <a:off x="8194864" y="578110"/>
            <a:ext cx="19720" cy="24429"/>
          </a:xfrm>
          <a:custGeom>
            <a:rect b="b" l="l" r="r" t="t"/>
            <a:pathLst>
              <a:path extrusionOk="0" h="415" w="335">
                <a:moveTo>
                  <a:pt x="181" y="0"/>
                </a:moveTo>
                <a:cubicBezTo>
                  <a:pt x="72" y="0"/>
                  <a:pt x="18" y="48"/>
                  <a:pt x="37" y="131"/>
                </a:cubicBezTo>
                <a:cubicBezTo>
                  <a:pt x="49" y="131"/>
                  <a:pt x="72" y="143"/>
                  <a:pt x="96" y="155"/>
                </a:cubicBezTo>
                <a:cubicBezTo>
                  <a:pt x="108" y="155"/>
                  <a:pt x="132" y="167"/>
                  <a:pt x="180" y="203"/>
                </a:cubicBezTo>
                <a:cubicBezTo>
                  <a:pt x="146" y="211"/>
                  <a:pt x="130" y="219"/>
                  <a:pt x="115" y="219"/>
                </a:cubicBezTo>
                <a:cubicBezTo>
                  <a:pt x="109" y="219"/>
                  <a:pt x="103" y="218"/>
                  <a:pt x="96" y="214"/>
                </a:cubicBezTo>
                <a:cubicBezTo>
                  <a:pt x="49" y="226"/>
                  <a:pt x="1" y="262"/>
                  <a:pt x="13" y="322"/>
                </a:cubicBezTo>
                <a:cubicBezTo>
                  <a:pt x="13" y="345"/>
                  <a:pt x="72" y="369"/>
                  <a:pt x="120" y="369"/>
                </a:cubicBezTo>
                <a:cubicBezTo>
                  <a:pt x="156" y="369"/>
                  <a:pt x="180" y="369"/>
                  <a:pt x="227" y="393"/>
                </a:cubicBezTo>
                <a:cubicBezTo>
                  <a:pt x="242" y="408"/>
                  <a:pt x="258" y="415"/>
                  <a:pt x="273" y="415"/>
                </a:cubicBezTo>
                <a:cubicBezTo>
                  <a:pt x="306" y="415"/>
                  <a:pt x="334" y="383"/>
                  <a:pt x="334" y="333"/>
                </a:cubicBezTo>
                <a:cubicBezTo>
                  <a:pt x="311" y="226"/>
                  <a:pt x="299" y="107"/>
                  <a:pt x="287" y="12"/>
                </a:cubicBezTo>
                <a:cubicBezTo>
                  <a:pt x="247" y="4"/>
                  <a:pt x="212" y="0"/>
                  <a:pt x="1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"/>
          <p:cNvSpPr/>
          <p:nvPr/>
        </p:nvSpPr>
        <p:spPr>
          <a:xfrm flipH="1" rot="5400000">
            <a:off x="9325235" y="1135202"/>
            <a:ext cx="21780" cy="21073"/>
          </a:xfrm>
          <a:custGeom>
            <a:rect b="b" l="l" r="r" t="t"/>
            <a:pathLst>
              <a:path extrusionOk="0" h="358" w="370">
                <a:moveTo>
                  <a:pt x="173" y="1"/>
                </a:moveTo>
                <a:cubicBezTo>
                  <a:pt x="122" y="1"/>
                  <a:pt x="75" y="36"/>
                  <a:pt x="0" y="118"/>
                </a:cubicBezTo>
                <a:cubicBezTo>
                  <a:pt x="48" y="333"/>
                  <a:pt x="60" y="356"/>
                  <a:pt x="143" y="356"/>
                </a:cubicBezTo>
                <a:cubicBezTo>
                  <a:pt x="149" y="357"/>
                  <a:pt x="156" y="358"/>
                  <a:pt x="162" y="358"/>
                </a:cubicBezTo>
                <a:cubicBezTo>
                  <a:pt x="242" y="358"/>
                  <a:pt x="335" y="291"/>
                  <a:pt x="346" y="214"/>
                </a:cubicBezTo>
                <a:cubicBezTo>
                  <a:pt x="369" y="130"/>
                  <a:pt x="346" y="71"/>
                  <a:pt x="274" y="35"/>
                </a:cubicBezTo>
                <a:cubicBezTo>
                  <a:pt x="234" y="13"/>
                  <a:pt x="203" y="1"/>
                  <a:pt x="1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"/>
          <p:cNvSpPr/>
          <p:nvPr/>
        </p:nvSpPr>
        <p:spPr>
          <a:xfrm flipH="1" rot="5400000">
            <a:off x="8057092" y="356221"/>
            <a:ext cx="22486" cy="26666"/>
          </a:xfrm>
          <a:custGeom>
            <a:rect b="b" l="l" r="r" t="t"/>
            <a:pathLst>
              <a:path extrusionOk="0" h="453" w="382">
                <a:moveTo>
                  <a:pt x="298" y="0"/>
                </a:moveTo>
                <a:cubicBezTo>
                  <a:pt x="251" y="71"/>
                  <a:pt x="239" y="107"/>
                  <a:pt x="215" y="119"/>
                </a:cubicBezTo>
                <a:cubicBezTo>
                  <a:pt x="203" y="155"/>
                  <a:pt x="155" y="155"/>
                  <a:pt x="143" y="167"/>
                </a:cubicBezTo>
                <a:cubicBezTo>
                  <a:pt x="96" y="191"/>
                  <a:pt x="72" y="238"/>
                  <a:pt x="36" y="286"/>
                </a:cubicBezTo>
                <a:cubicBezTo>
                  <a:pt x="1" y="369"/>
                  <a:pt x="24" y="429"/>
                  <a:pt x="132" y="452"/>
                </a:cubicBezTo>
                <a:lnTo>
                  <a:pt x="358" y="452"/>
                </a:lnTo>
                <a:cubicBezTo>
                  <a:pt x="370" y="369"/>
                  <a:pt x="382" y="310"/>
                  <a:pt x="334" y="238"/>
                </a:cubicBezTo>
                <a:cubicBezTo>
                  <a:pt x="310" y="179"/>
                  <a:pt x="310" y="107"/>
                  <a:pt x="2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"/>
          <p:cNvSpPr/>
          <p:nvPr/>
        </p:nvSpPr>
        <p:spPr>
          <a:xfrm flipH="1" rot="5400000">
            <a:off x="8784566" y="1096293"/>
            <a:ext cx="28137" cy="23899"/>
          </a:xfrm>
          <a:custGeom>
            <a:rect b="b" l="l" r="r" t="t"/>
            <a:pathLst>
              <a:path extrusionOk="0" h="406" w="478">
                <a:moveTo>
                  <a:pt x="108" y="1"/>
                </a:moveTo>
                <a:lnTo>
                  <a:pt x="108" y="1"/>
                </a:lnTo>
                <a:cubicBezTo>
                  <a:pt x="1" y="167"/>
                  <a:pt x="1" y="167"/>
                  <a:pt x="275" y="405"/>
                </a:cubicBezTo>
                <a:cubicBezTo>
                  <a:pt x="334" y="334"/>
                  <a:pt x="382" y="274"/>
                  <a:pt x="429" y="191"/>
                </a:cubicBezTo>
                <a:cubicBezTo>
                  <a:pt x="477" y="143"/>
                  <a:pt x="465" y="96"/>
                  <a:pt x="406" y="72"/>
                </a:cubicBezTo>
                <a:cubicBezTo>
                  <a:pt x="298" y="48"/>
                  <a:pt x="191" y="36"/>
                  <a:pt x="10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"/>
          <p:cNvSpPr/>
          <p:nvPr/>
        </p:nvSpPr>
        <p:spPr>
          <a:xfrm flipH="1" rot="5400000">
            <a:off x="8477883" y="1244690"/>
            <a:ext cx="30197" cy="17954"/>
          </a:xfrm>
          <a:custGeom>
            <a:rect b="b" l="l" r="r" t="t"/>
            <a:pathLst>
              <a:path extrusionOk="0" h="305" w="513">
                <a:moveTo>
                  <a:pt x="113" y="0"/>
                </a:moveTo>
                <a:cubicBezTo>
                  <a:pt x="84" y="0"/>
                  <a:pt x="50" y="6"/>
                  <a:pt x="36" y="20"/>
                </a:cubicBezTo>
                <a:cubicBezTo>
                  <a:pt x="24" y="44"/>
                  <a:pt x="0" y="115"/>
                  <a:pt x="24" y="127"/>
                </a:cubicBezTo>
                <a:cubicBezTo>
                  <a:pt x="84" y="208"/>
                  <a:pt x="145" y="305"/>
                  <a:pt x="262" y="305"/>
                </a:cubicBezTo>
                <a:cubicBezTo>
                  <a:pt x="284" y="305"/>
                  <a:pt x="308" y="301"/>
                  <a:pt x="334" y="294"/>
                </a:cubicBezTo>
                <a:cubicBezTo>
                  <a:pt x="350" y="290"/>
                  <a:pt x="364" y="289"/>
                  <a:pt x="379" y="289"/>
                </a:cubicBezTo>
                <a:cubicBezTo>
                  <a:pt x="408" y="289"/>
                  <a:pt x="437" y="294"/>
                  <a:pt x="477" y="294"/>
                </a:cubicBezTo>
                <a:cubicBezTo>
                  <a:pt x="500" y="234"/>
                  <a:pt x="512" y="175"/>
                  <a:pt x="512" y="127"/>
                </a:cubicBezTo>
                <a:cubicBezTo>
                  <a:pt x="381" y="103"/>
                  <a:pt x="227" y="163"/>
                  <a:pt x="155" y="8"/>
                </a:cubicBezTo>
                <a:cubicBezTo>
                  <a:pt x="150" y="3"/>
                  <a:pt x="133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"/>
          <p:cNvSpPr/>
          <p:nvPr/>
        </p:nvSpPr>
        <p:spPr>
          <a:xfrm flipH="1" rot="5400000">
            <a:off x="8541074" y="761678"/>
            <a:ext cx="21780" cy="22427"/>
          </a:xfrm>
          <a:custGeom>
            <a:rect b="b" l="l" r="r" t="t"/>
            <a:pathLst>
              <a:path extrusionOk="0" h="381" w="370">
                <a:moveTo>
                  <a:pt x="96" y="0"/>
                </a:moveTo>
                <a:cubicBezTo>
                  <a:pt x="96" y="0"/>
                  <a:pt x="60" y="12"/>
                  <a:pt x="36" y="24"/>
                </a:cubicBezTo>
                <a:cubicBezTo>
                  <a:pt x="12" y="60"/>
                  <a:pt x="1" y="96"/>
                  <a:pt x="1" y="131"/>
                </a:cubicBezTo>
                <a:lnTo>
                  <a:pt x="1" y="358"/>
                </a:lnTo>
                <a:cubicBezTo>
                  <a:pt x="30" y="374"/>
                  <a:pt x="57" y="380"/>
                  <a:pt x="80" y="380"/>
                </a:cubicBezTo>
                <a:cubicBezTo>
                  <a:pt x="161" y="380"/>
                  <a:pt x="215" y="307"/>
                  <a:pt x="298" y="298"/>
                </a:cubicBezTo>
                <a:cubicBezTo>
                  <a:pt x="203" y="155"/>
                  <a:pt x="322" y="108"/>
                  <a:pt x="370" y="60"/>
                </a:cubicBezTo>
                <a:cubicBezTo>
                  <a:pt x="343" y="20"/>
                  <a:pt x="309" y="10"/>
                  <a:pt x="274" y="10"/>
                </a:cubicBezTo>
                <a:cubicBezTo>
                  <a:pt x="238" y="10"/>
                  <a:pt x="200" y="20"/>
                  <a:pt x="164" y="20"/>
                </a:cubicBezTo>
                <a:cubicBezTo>
                  <a:pt x="140" y="20"/>
                  <a:pt x="117" y="15"/>
                  <a:pt x="9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"/>
          <p:cNvSpPr/>
          <p:nvPr/>
        </p:nvSpPr>
        <p:spPr>
          <a:xfrm flipH="1" rot="5400000">
            <a:off x="7961790" y="672617"/>
            <a:ext cx="37202" cy="16894"/>
          </a:xfrm>
          <a:custGeom>
            <a:rect b="b" l="l" r="r" t="t"/>
            <a:pathLst>
              <a:path extrusionOk="0" h="287" w="632">
                <a:moveTo>
                  <a:pt x="429" y="1"/>
                </a:moveTo>
                <a:cubicBezTo>
                  <a:pt x="369" y="1"/>
                  <a:pt x="298" y="31"/>
                  <a:pt x="215" y="90"/>
                </a:cubicBezTo>
                <a:cubicBezTo>
                  <a:pt x="153" y="67"/>
                  <a:pt x="120" y="56"/>
                  <a:pt x="94" y="56"/>
                </a:cubicBezTo>
                <a:cubicBezTo>
                  <a:pt x="65" y="56"/>
                  <a:pt x="44" y="70"/>
                  <a:pt x="0" y="102"/>
                </a:cubicBezTo>
                <a:cubicBezTo>
                  <a:pt x="60" y="126"/>
                  <a:pt x="84" y="138"/>
                  <a:pt x="131" y="161"/>
                </a:cubicBezTo>
                <a:cubicBezTo>
                  <a:pt x="179" y="185"/>
                  <a:pt x="203" y="209"/>
                  <a:pt x="238" y="245"/>
                </a:cubicBezTo>
                <a:lnTo>
                  <a:pt x="250" y="245"/>
                </a:lnTo>
                <a:cubicBezTo>
                  <a:pt x="250" y="221"/>
                  <a:pt x="262" y="221"/>
                  <a:pt x="262" y="209"/>
                </a:cubicBezTo>
                <a:cubicBezTo>
                  <a:pt x="287" y="166"/>
                  <a:pt x="305" y="145"/>
                  <a:pt x="325" y="145"/>
                </a:cubicBezTo>
                <a:cubicBezTo>
                  <a:pt x="344" y="145"/>
                  <a:pt x="365" y="163"/>
                  <a:pt x="393" y="197"/>
                </a:cubicBezTo>
                <a:cubicBezTo>
                  <a:pt x="447" y="257"/>
                  <a:pt x="474" y="286"/>
                  <a:pt x="503" y="286"/>
                </a:cubicBezTo>
                <a:cubicBezTo>
                  <a:pt x="533" y="286"/>
                  <a:pt x="566" y="257"/>
                  <a:pt x="631" y="197"/>
                </a:cubicBezTo>
                <a:cubicBezTo>
                  <a:pt x="582" y="64"/>
                  <a:pt x="516" y="1"/>
                  <a:pt x="42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"/>
          <p:cNvSpPr/>
          <p:nvPr/>
        </p:nvSpPr>
        <p:spPr>
          <a:xfrm flipH="1" rot="5400000">
            <a:off x="8279687" y="486988"/>
            <a:ext cx="21132" cy="25841"/>
          </a:xfrm>
          <a:custGeom>
            <a:rect b="b" l="l" r="r" t="t"/>
            <a:pathLst>
              <a:path extrusionOk="0" h="439" w="359">
                <a:moveTo>
                  <a:pt x="84" y="1"/>
                </a:moveTo>
                <a:lnTo>
                  <a:pt x="84" y="1"/>
                </a:lnTo>
                <a:cubicBezTo>
                  <a:pt x="1" y="120"/>
                  <a:pt x="13" y="310"/>
                  <a:pt x="120" y="405"/>
                </a:cubicBezTo>
                <a:cubicBezTo>
                  <a:pt x="147" y="428"/>
                  <a:pt x="176" y="439"/>
                  <a:pt x="203" y="439"/>
                </a:cubicBezTo>
                <a:cubicBezTo>
                  <a:pt x="248" y="439"/>
                  <a:pt x="288" y="410"/>
                  <a:pt x="311" y="358"/>
                </a:cubicBezTo>
                <a:cubicBezTo>
                  <a:pt x="334" y="298"/>
                  <a:pt x="334" y="227"/>
                  <a:pt x="358" y="144"/>
                </a:cubicBezTo>
                <a:cubicBezTo>
                  <a:pt x="251" y="84"/>
                  <a:pt x="180" y="48"/>
                  <a:pt x="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"/>
          <p:cNvSpPr/>
          <p:nvPr/>
        </p:nvSpPr>
        <p:spPr>
          <a:xfrm flipH="1" rot="5400000">
            <a:off x="8288693" y="543616"/>
            <a:ext cx="16894" cy="31728"/>
          </a:xfrm>
          <a:custGeom>
            <a:rect b="b" l="l" r="r" t="t"/>
            <a:pathLst>
              <a:path extrusionOk="0" h="539" w="287">
                <a:moveTo>
                  <a:pt x="179" y="1"/>
                </a:moveTo>
                <a:cubicBezTo>
                  <a:pt x="144" y="1"/>
                  <a:pt x="84" y="13"/>
                  <a:pt x="1" y="37"/>
                </a:cubicBezTo>
                <a:cubicBezTo>
                  <a:pt x="144" y="180"/>
                  <a:pt x="24" y="334"/>
                  <a:pt x="1" y="477"/>
                </a:cubicBezTo>
                <a:cubicBezTo>
                  <a:pt x="88" y="516"/>
                  <a:pt x="140" y="539"/>
                  <a:pt x="175" y="539"/>
                </a:cubicBezTo>
                <a:cubicBezTo>
                  <a:pt x="227" y="539"/>
                  <a:pt x="244" y="490"/>
                  <a:pt x="286" y="370"/>
                </a:cubicBezTo>
                <a:cubicBezTo>
                  <a:pt x="144" y="287"/>
                  <a:pt x="286" y="120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"/>
          <p:cNvSpPr/>
          <p:nvPr/>
        </p:nvSpPr>
        <p:spPr>
          <a:xfrm flipH="1" rot="5400000">
            <a:off x="8165108" y="684860"/>
            <a:ext cx="22486" cy="26783"/>
          </a:xfrm>
          <a:custGeom>
            <a:rect b="b" l="l" r="r" t="t"/>
            <a:pathLst>
              <a:path extrusionOk="0" h="455" w="382">
                <a:moveTo>
                  <a:pt x="248" y="1"/>
                </a:moveTo>
                <a:cubicBezTo>
                  <a:pt x="223" y="1"/>
                  <a:pt x="195" y="10"/>
                  <a:pt x="167" y="26"/>
                </a:cubicBezTo>
                <a:cubicBezTo>
                  <a:pt x="12" y="110"/>
                  <a:pt x="1" y="276"/>
                  <a:pt x="143" y="455"/>
                </a:cubicBezTo>
                <a:cubicBezTo>
                  <a:pt x="227" y="360"/>
                  <a:pt x="286" y="288"/>
                  <a:pt x="334" y="205"/>
                </a:cubicBezTo>
                <a:cubicBezTo>
                  <a:pt x="382" y="145"/>
                  <a:pt x="370" y="86"/>
                  <a:pt x="322" y="38"/>
                </a:cubicBezTo>
                <a:cubicBezTo>
                  <a:pt x="303" y="13"/>
                  <a:pt x="277" y="1"/>
                  <a:pt x="24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"/>
          <p:cNvSpPr/>
          <p:nvPr/>
        </p:nvSpPr>
        <p:spPr>
          <a:xfrm flipH="1" rot="5400000">
            <a:off x="9372120" y="1203043"/>
            <a:ext cx="19720" cy="27666"/>
          </a:xfrm>
          <a:custGeom>
            <a:rect b="b" l="l" r="r" t="t"/>
            <a:pathLst>
              <a:path extrusionOk="0" h="470" w="335">
                <a:moveTo>
                  <a:pt x="167" y="1"/>
                </a:moveTo>
                <a:cubicBezTo>
                  <a:pt x="120" y="96"/>
                  <a:pt x="84" y="156"/>
                  <a:pt x="36" y="227"/>
                </a:cubicBezTo>
                <a:cubicBezTo>
                  <a:pt x="1" y="299"/>
                  <a:pt x="1" y="370"/>
                  <a:pt x="60" y="429"/>
                </a:cubicBezTo>
                <a:cubicBezTo>
                  <a:pt x="87" y="456"/>
                  <a:pt x="127" y="470"/>
                  <a:pt x="166" y="470"/>
                </a:cubicBezTo>
                <a:cubicBezTo>
                  <a:pt x="179" y="470"/>
                  <a:pt x="191" y="468"/>
                  <a:pt x="203" y="465"/>
                </a:cubicBezTo>
                <a:cubicBezTo>
                  <a:pt x="275" y="453"/>
                  <a:pt x="298" y="394"/>
                  <a:pt x="322" y="299"/>
                </a:cubicBezTo>
                <a:cubicBezTo>
                  <a:pt x="334" y="168"/>
                  <a:pt x="263" y="96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"/>
          <p:cNvSpPr/>
          <p:nvPr/>
        </p:nvSpPr>
        <p:spPr>
          <a:xfrm flipH="1" rot="5400000">
            <a:off x="8258879" y="318254"/>
            <a:ext cx="32258" cy="28314"/>
          </a:xfrm>
          <a:custGeom>
            <a:rect b="b" l="l" r="r" t="t"/>
            <a:pathLst>
              <a:path extrusionOk="0" h="481" w="548">
                <a:moveTo>
                  <a:pt x="167" y="1"/>
                </a:moveTo>
                <a:cubicBezTo>
                  <a:pt x="131" y="1"/>
                  <a:pt x="107" y="13"/>
                  <a:pt x="84" y="48"/>
                </a:cubicBezTo>
                <a:cubicBezTo>
                  <a:pt x="60" y="84"/>
                  <a:pt x="48" y="132"/>
                  <a:pt x="0" y="203"/>
                </a:cubicBezTo>
                <a:cubicBezTo>
                  <a:pt x="24" y="227"/>
                  <a:pt x="60" y="251"/>
                  <a:pt x="84" y="263"/>
                </a:cubicBezTo>
                <a:cubicBezTo>
                  <a:pt x="179" y="298"/>
                  <a:pt x="250" y="322"/>
                  <a:pt x="310" y="417"/>
                </a:cubicBezTo>
                <a:cubicBezTo>
                  <a:pt x="346" y="465"/>
                  <a:pt x="405" y="477"/>
                  <a:pt x="441" y="477"/>
                </a:cubicBezTo>
                <a:cubicBezTo>
                  <a:pt x="447" y="479"/>
                  <a:pt x="454" y="480"/>
                  <a:pt x="461" y="480"/>
                </a:cubicBezTo>
                <a:cubicBezTo>
                  <a:pt x="492" y="480"/>
                  <a:pt x="526" y="459"/>
                  <a:pt x="536" y="429"/>
                </a:cubicBezTo>
                <a:cubicBezTo>
                  <a:pt x="548" y="417"/>
                  <a:pt x="548" y="370"/>
                  <a:pt x="536" y="358"/>
                </a:cubicBezTo>
                <a:cubicBezTo>
                  <a:pt x="500" y="346"/>
                  <a:pt x="465" y="346"/>
                  <a:pt x="429" y="346"/>
                </a:cubicBezTo>
                <a:cubicBezTo>
                  <a:pt x="417" y="346"/>
                  <a:pt x="405" y="358"/>
                  <a:pt x="369" y="370"/>
                </a:cubicBezTo>
                <a:cubicBezTo>
                  <a:pt x="322" y="251"/>
                  <a:pt x="286" y="144"/>
                  <a:pt x="227" y="48"/>
                </a:cubicBezTo>
                <a:cubicBezTo>
                  <a:pt x="227" y="25"/>
                  <a:pt x="179" y="1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"/>
          <p:cNvSpPr/>
          <p:nvPr/>
        </p:nvSpPr>
        <p:spPr>
          <a:xfrm flipH="1" rot="5400000">
            <a:off x="9427924" y="887059"/>
            <a:ext cx="23899" cy="20426"/>
          </a:xfrm>
          <a:custGeom>
            <a:rect b="b" l="l" r="r" t="t"/>
            <a:pathLst>
              <a:path extrusionOk="0" h="347" w="406">
                <a:moveTo>
                  <a:pt x="163" y="0"/>
                </a:moveTo>
                <a:cubicBezTo>
                  <a:pt x="119" y="0"/>
                  <a:pt x="84" y="18"/>
                  <a:pt x="60" y="54"/>
                </a:cubicBezTo>
                <a:cubicBezTo>
                  <a:pt x="24" y="101"/>
                  <a:pt x="0" y="161"/>
                  <a:pt x="12" y="208"/>
                </a:cubicBezTo>
                <a:cubicBezTo>
                  <a:pt x="24" y="244"/>
                  <a:pt x="84" y="268"/>
                  <a:pt x="131" y="292"/>
                </a:cubicBezTo>
                <a:lnTo>
                  <a:pt x="143" y="316"/>
                </a:lnTo>
                <a:cubicBezTo>
                  <a:pt x="188" y="335"/>
                  <a:pt x="218" y="347"/>
                  <a:pt x="242" y="347"/>
                </a:cubicBezTo>
                <a:cubicBezTo>
                  <a:pt x="276" y="347"/>
                  <a:pt x="299" y="324"/>
                  <a:pt x="334" y="268"/>
                </a:cubicBezTo>
                <a:cubicBezTo>
                  <a:pt x="357" y="220"/>
                  <a:pt x="369" y="197"/>
                  <a:pt x="405" y="137"/>
                </a:cubicBezTo>
                <a:cubicBezTo>
                  <a:pt x="369" y="101"/>
                  <a:pt x="357" y="78"/>
                  <a:pt x="310" y="54"/>
                </a:cubicBezTo>
                <a:cubicBezTo>
                  <a:pt x="256" y="18"/>
                  <a:pt x="206" y="0"/>
                  <a:pt x="16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"/>
          <p:cNvSpPr/>
          <p:nvPr/>
        </p:nvSpPr>
        <p:spPr>
          <a:xfrm flipH="1" rot="5400000">
            <a:off x="7973357" y="961376"/>
            <a:ext cx="21073" cy="27431"/>
          </a:xfrm>
          <a:custGeom>
            <a:rect b="b" l="l" r="r" t="t"/>
            <a:pathLst>
              <a:path extrusionOk="0" h="466" w="358">
                <a:moveTo>
                  <a:pt x="60" y="1"/>
                </a:moveTo>
                <a:cubicBezTo>
                  <a:pt x="48" y="13"/>
                  <a:pt x="36" y="13"/>
                  <a:pt x="36" y="36"/>
                </a:cubicBezTo>
                <a:cubicBezTo>
                  <a:pt x="12" y="96"/>
                  <a:pt x="1" y="167"/>
                  <a:pt x="1" y="227"/>
                </a:cubicBezTo>
                <a:cubicBezTo>
                  <a:pt x="1" y="358"/>
                  <a:pt x="48" y="417"/>
                  <a:pt x="179" y="429"/>
                </a:cubicBezTo>
                <a:cubicBezTo>
                  <a:pt x="227" y="453"/>
                  <a:pt x="274" y="453"/>
                  <a:pt x="358" y="465"/>
                </a:cubicBezTo>
                <a:cubicBezTo>
                  <a:pt x="239" y="287"/>
                  <a:pt x="274" y="60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"/>
          <p:cNvSpPr/>
          <p:nvPr/>
        </p:nvSpPr>
        <p:spPr>
          <a:xfrm flipH="1" rot="5400000">
            <a:off x="8329369" y="1204603"/>
            <a:ext cx="17600" cy="29491"/>
          </a:xfrm>
          <a:custGeom>
            <a:rect b="b" l="l" r="r" t="t"/>
            <a:pathLst>
              <a:path extrusionOk="0" h="501" w="299">
                <a:moveTo>
                  <a:pt x="168" y="0"/>
                </a:moveTo>
                <a:cubicBezTo>
                  <a:pt x="25" y="72"/>
                  <a:pt x="1" y="96"/>
                  <a:pt x="13" y="155"/>
                </a:cubicBezTo>
                <a:cubicBezTo>
                  <a:pt x="25" y="262"/>
                  <a:pt x="132" y="334"/>
                  <a:pt x="72" y="441"/>
                </a:cubicBezTo>
                <a:lnTo>
                  <a:pt x="84" y="453"/>
                </a:lnTo>
                <a:cubicBezTo>
                  <a:pt x="132" y="477"/>
                  <a:pt x="180" y="488"/>
                  <a:pt x="239" y="500"/>
                </a:cubicBezTo>
                <a:cubicBezTo>
                  <a:pt x="251" y="369"/>
                  <a:pt x="287" y="238"/>
                  <a:pt x="299" y="119"/>
                </a:cubicBezTo>
                <a:cubicBezTo>
                  <a:pt x="251" y="72"/>
                  <a:pt x="203" y="24"/>
                  <a:pt x="16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"/>
          <p:cNvSpPr/>
          <p:nvPr/>
        </p:nvSpPr>
        <p:spPr>
          <a:xfrm flipH="1" rot="5400000">
            <a:off x="7856688" y="396867"/>
            <a:ext cx="21780" cy="20367"/>
          </a:xfrm>
          <a:custGeom>
            <a:rect b="b" l="l" r="r" t="t"/>
            <a:pathLst>
              <a:path extrusionOk="0" h="346" w="370">
                <a:moveTo>
                  <a:pt x="191" y="1"/>
                </a:moveTo>
                <a:cubicBezTo>
                  <a:pt x="108" y="1"/>
                  <a:pt x="36" y="60"/>
                  <a:pt x="12" y="156"/>
                </a:cubicBezTo>
                <a:cubicBezTo>
                  <a:pt x="1" y="263"/>
                  <a:pt x="72" y="334"/>
                  <a:pt x="215" y="346"/>
                </a:cubicBezTo>
                <a:cubicBezTo>
                  <a:pt x="286" y="346"/>
                  <a:pt x="370" y="263"/>
                  <a:pt x="370" y="179"/>
                </a:cubicBezTo>
                <a:cubicBezTo>
                  <a:pt x="370" y="108"/>
                  <a:pt x="274" y="1"/>
                  <a:pt x="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"/>
          <p:cNvSpPr/>
          <p:nvPr/>
        </p:nvSpPr>
        <p:spPr>
          <a:xfrm flipH="1" rot="5400000">
            <a:off x="8383171" y="367964"/>
            <a:ext cx="23193" cy="30492"/>
          </a:xfrm>
          <a:custGeom>
            <a:rect b="b" l="l" r="r" t="t"/>
            <a:pathLst>
              <a:path extrusionOk="0" h="518" w="394">
                <a:moveTo>
                  <a:pt x="341" y="1"/>
                </a:moveTo>
                <a:cubicBezTo>
                  <a:pt x="200" y="1"/>
                  <a:pt x="130" y="115"/>
                  <a:pt x="26" y="115"/>
                </a:cubicBezTo>
                <a:cubicBezTo>
                  <a:pt x="18" y="115"/>
                  <a:pt x="9" y="115"/>
                  <a:pt x="0" y="113"/>
                </a:cubicBezTo>
                <a:lnTo>
                  <a:pt x="0" y="518"/>
                </a:lnTo>
                <a:cubicBezTo>
                  <a:pt x="215" y="446"/>
                  <a:pt x="191" y="268"/>
                  <a:pt x="215" y="125"/>
                </a:cubicBezTo>
                <a:cubicBezTo>
                  <a:pt x="274" y="101"/>
                  <a:pt x="322" y="65"/>
                  <a:pt x="393" y="6"/>
                </a:cubicBezTo>
                <a:cubicBezTo>
                  <a:pt x="375" y="2"/>
                  <a:pt x="357" y="1"/>
                  <a:pt x="3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"/>
          <p:cNvSpPr/>
          <p:nvPr/>
        </p:nvSpPr>
        <p:spPr>
          <a:xfrm flipH="1" rot="5400000">
            <a:off x="8157073" y="1046140"/>
            <a:ext cx="21073" cy="24723"/>
          </a:xfrm>
          <a:custGeom>
            <a:rect b="b" l="l" r="r" t="t"/>
            <a:pathLst>
              <a:path extrusionOk="0" h="420" w="358">
                <a:moveTo>
                  <a:pt x="220" y="0"/>
                </a:moveTo>
                <a:cubicBezTo>
                  <a:pt x="174" y="0"/>
                  <a:pt x="107" y="28"/>
                  <a:pt x="1" y="75"/>
                </a:cubicBezTo>
                <a:cubicBezTo>
                  <a:pt x="24" y="182"/>
                  <a:pt x="36" y="289"/>
                  <a:pt x="36" y="420"/>
                </a:cubicBezTo>
                <a:cubicBezTo>
                  <a:pt x="96" y="372"/>
                  <a:pt x="144" y="337"/>
                  <a:pt x="203" y="301"/>
                </a:cubicBezTo>
                <a:cubicBezTo>
                  <a:pt x="239" y="277"/>
                  <a:pt x="298" y="277"/>
                  <a:pt x="358" y="253"/>
                </a:cubicBezTo>
                <a:cubicBezTo>
                  <a:pt x="314" y="71"/>
                  <a:pt x="293" y="0"/>
                  <a:pt x="2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"/>
          <p:cNvSpPr/>
          <p:nvPr/>
        </p:nvSpPr>
        <p:spPr>
          <a:xfrm flipH="1" rot="5400000">
            <a:off x="8292549" y="1221762"/>
            <a:ext cx="19720" cy="22486"/>
          </a:xfrm>
          <a:custGeom>
            <a:rect b="b" l="l" r="r" t="t"/>
            <a:pathLst>
              <a:path extrusionOk="0" h="382" w="335">
                <a:moveTo>
                  <a:pt x="156" y="0"/>
                </a:moveTo>
                <a:cubicBezTo>
                  <a:pt x="84" y="0"/>
                  <a:pt x="1" y="119"/>
                  <a:pt x="1" y="226"/>
                </a:cubicBezTo>
                <a:cubicBezTo>
                  <a:pt x="1" y="286"/>
                  <a:pt x="120" y="381"/>
                  <a:pt x="180" y="381"/>
                </a:cubicBezTo>
                <a:cubicBezTo>
                  <a:pt x="251" y="381"/>
                  <a:pt x="334" y="310"/>
                  <a:pt x="334" y="238"/>
                </a:cubicBezTo>
                <a:cubicBezTo>
                  <a:pt x="334" y="107"/>
                  <a:pt x="251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"/>
          <p:cNvSpPr/>
          <p:nvPr/>
        </p:nvSpPr>
        <p:spPr>
          <a:xfrm flipH="1" rot="5400000">
            <a:off x="7931358" y="271044"/>
            <a:ext cx="23134" cy="23899"/>
          </a:xfrm>
          <a:custGeom>
            <a:rect b="b" l="l" r="r" t="t"/>
            <a:pathLst>
              <a:path extrusionOk="0" h="406" w="393">
                <a:moveTo>
                  <a:pt x="130" y="0"/>
                </a:moveTo>
                <a:cubicBezTo>
                  <a:pt x="80" y="0"/>
                  <a:pt x="36" y="28"/>
                  <a:pt x="0" y="84"/>
                </a:cubicBezTo>
                <a:cubicBezTo>
                  <a:pt x="60" y="144"/>
                  <a:pt x="143" y="180"/>
                  <a:pt x="202" y="227"/>
                </a:cubicBezTo>
                <a:cubicBezTo>
                  <a:pt x="143" y="275"/>
                  <a:pt x="95" y="299"/>
                  <a:pt x="48" y="346"/>
                </a:cubicBezTo>
                <a:cubicBezTo>
                  <a:pt x="102" y="386"/>
                  <a:pt x="155" y="405"/>
                  <a:pt x="202" y="405"/>
                </a:cubicBezTo>
                <a:cubicBezTo>
                  <a:pt x="268" y="405"/>
                  <a:pt x="323" y="368"/>
                  <a:pt x="357" y="299"/>
                </a:cubicBezTo>
                <a:cubicBezTo>
                  <a:pt x="393" y="227"/>
                  <a:pt x="333" y="96"/>
                  <a:pt x="238" y="37"/>
                </a:cubicBezTo>
                <a:cubicBezTo>
                  <a:pt x="200" y="13"/>
                  <a:pt x="163" y="0"/>
                  <a:pt x="1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"/>
          <p:cNvSpPr/>
          <p:nvPr/>
        </p:nvSpPr>
        <p:spPr>
          <a:xfrm flipH="1" rot="5400000">
            <a:off x="8279658" y="592031"/>
            <a:ext cx="15481" cy="24605"/>
          </a:xfrm>
          <a:custGeom>
            <a:rect b="b" l="l" r="r" t="t"/>
            <a:pathLst>
              <a:path extrusionOk="0" h="418" w="263">
                <a:moveTo>
                  <a:pt x="229" y="0"/>
                </a:moveTo>
                <a:cubicBezTo>
                  <a:pt x="63" y="0"/>
                  <a:pt x="1" y="87"/>
                  <a:pt x="1" y="299"/>
                </a:cubicBezTo>
                <a:cubicBezTo>
                  <a:pt x="12" y="358"/>
                  <a:pt x="12" y="418"/>
                  <a:pt x="84" y="418"/>
                </a:cubicBezTo>
                <a:cubicBezTo>
                  <a:pt x="132" y="406"/>
                  <a:pt x="191" y="370"/>
                  <a:pt x="215" y="346"/>
                </a:cubicBezTo>
                <a:cubicBezTo>
                  <a:pt x="251" y="299"/>
                  <a:pt x="251" y="239"/>
                  <a:pt x="251" y="180"/>
                </a:cubicBezTo>
                <a:cubicBezTo>
                  <a:pt x="262" y="120"/>
                  <a:pt x="262" y="61"/>
                  <a:pt x="262" y="1"/>
                </a:cubicBezTo>
                <a:cubicBezTo>
                  <a:pt x="251" y="0"/>
                  <a:pt x="239" y="0"/>
                  <a:pt x="22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"/>
          <p:cNvSpPr/>
          <p:nvPr/>
        </p:nvSpPr>
        <p:spPr>
          <a:xfrm flipH="1" rot="5400000">
            <a:off x="8581808" y="311072"/>
            <a:ext cx="21073" cy="23016"/>
          </a:xfrm>
          <a:custGeom>
            <a:rect b="b" l="l" r="r" t="t"/>
            <a:pathLst>
              <a:path extrusionOk="0" h="391" w="358">
                <a:moveTo>
                  <a:pt x="112" y="1"/>
                </a:moveTo>
                <a:cubicBezTo>
                  <a:pt x="76" y="1"/>
                  <a:pt x="48" y="33"/>
                  <a:pt x="0" y="108"/>
                </a:cubicBezTo>
                <a:cubicBezTo>
                  <a:pt x="84" y="227"/>
                  <a:pt x="84" y="227"/>
                  <a:pt x="0" y="287"/>
                </a:cubicBezTo>
                <a:cubicBezTo>
                  <a:pt x="71" y="357"/>
                  <a:pt x="133" y="390"/>
                  <a:pt x="187" y="390"/>
                </a:cubicBezTo>
                <a:cubicBezTo>
                  <a:pt x="224" y="390"/>
                  <a:pt x="257" y="375"/>
                  <a:pt x="286" y="346"/>
                </a:cubicBezTo>
                <a:cubicBezTo>
                  <a:pt x="357" y="251"/>
                  <a:pt x="334" y="120"/>
                  <a:pt x="215" y="49"/>
                </a:cubicBezTo>
                <a:cubicBezTo>
                  <a:pt x="169" y="18"/>
                  <a:pt x="139" y="1"/>
                  <a:pt x="1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"/>
          <p:cNvSpPr/>
          <p:nvPr/>
        </p:nvSpPr>
        <p:spPr>
          <a:xfrm flipH="1" rot="5400000">
            <a:off x="8999068" y="394748"/>
            <a:ext cx="19661" cy="26724"/>
          </a:xfrm>
          <a:custGeom>
            <a:rect b="b" l="l" r="r" t="t"/>
            <a:pathLst>
              <a:path extrusionOk="0" h="454" w="334">
                <a:moveTo>
                  <a:pt x="155" y="1"/>
                </a:moveTo>
                <a:cubicBezTo>
                  <a:pt x="96" y="120"/>
                  <a:pt x="48" y="215"/>
                  <a:pt x="1" y="310"/>
                </a:cubicBezTo>
                <a:cubicBezTo>
                  <a:pt x="60" y="429"/>
                  <a:pt x="167" y="418"/>
                  <a:pt x="274" y="453"/>
                </a:cubicBezTo>
                <a:cubicBezTo>
                  <a:pt x="334" y="334"/>
                  <a:pt x="334" y="215"/>
                  <a:pt x="286" y="84"/>
                </a:cubicBezTo>
                <a:cubicBezTo>
                  <a:pt x="274" y="60"/>
                  <a:pt x="215" y="25"/>
                  <a:pt x="15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"/>
          <p:cNvSpPr/>
          <p:nvPr/>
        </p:nvSpPr>
        <p:spPr>
          <a:xfrm flipH="1" rot="5400000">
            <a:off x="8348058" y="490667"/>
            <a:ext cx="28137" cy="25488"/>
          </a:xfrm>
          <a:custGeom>
            <a:rect b="b" l="l" r="r" t="t"/>
            <a:pathLst>
              <a:path extrusionOk="0" h="433" w="478">
                <a:moveTo>
                  <a:pt x="273" y="0"/>
                </a:moveTo>
                <a:cubicBezTo>
                  <a:pt x="186" y="0"/>
                  <a:pt x="110" y="36"/>
                  <a:pt x="49" y="135"/>
                </a:cubicBezTo>
                <a:cubicBezTo>
                  <a:pt x="13" y="219"/>
                  <a:pt x="1" y="314"/>
                  <a:pt x="96" y="433"/>
                </a:cubicBezTo>
                <a:cubicBezTo>
                  <a:pt x="84" y="349"/>
                  <a:pt x="84" y="314"/>
                  <a:pt x="72" y="254"/>
                </a:cubicBezTo>
                <a:lnTo>
                  <a:pt x="72" y="254"/>
                </a:lnTo>
                <a:cubicBezTo>
                  <a:pt x="144" y="278"/>
                  <a:pt x="203" y="290"/>
                  <a:pt x="263" y="326"/>
                </a:cubicBezTo>
                <a:cubicBezTo>
                  <a:pt x="275" y="266"/>
                  <a:pt x="299" y="219"/>
                  <a:pt x="310" y="159"/>
                </a:cubicBezTo>
                <a:lnTo>
                  <a:pt x="477" y="159"/>
                </a:lnTo>
                <a:cubicBezTo>
                  <a:pt x="453" y="99"/>
                  <a:pt x="441" y="52"/>
                  <a:pt x="430" y="28"/>
                </a:cubicBezTo>
                <a:cubicBezTo>
                  <a:pt x="374" y="11"/>
                  <a:pt x="322" y="0"/>
                  <a:pt x="27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"/>
          <p:cNvSpPr/>
          <p:nvPr/>
        </p:nvSpPr>
        <p:spPr>
          <a:xfrm flipH="1" rot="5400000">
            <a:off x="8200397" y="1104357"/>
            <a:ext cx="33729" cy="19013"/>
          </a:xfrm>
          <a:custGeom>
            <a:rect b="b" l="l" r="r" t="t"/>
            <a:pathLst>
              <a:path extrusionOk="0" h="323" w="573">
                <a:moveTo>
                  <a:pt x="430" y="0"/>
                </a:moveTo>
                <a:cubicBezTo>
                  <a:pt x="358" y="60"/>
                  <a:pt x="310" y="96"/>
                  <a:pt x="275" y="131"/>
                </a:cubicBezTo>
                <a:cubicBezTo>
                  <a:pt x="203" y="96"/>
                  <a:pt x="144" y="60"/>
                  <a:pt x="84" y="60"/>
                </a:cubicBezTo>
                <a:cubicBezTo>
                  <a:pt x="37" y="60"/>
                  <a:pt x="1" y="119"/>
                  <a:pt x="25" y="203"/>
                </a:cubicBezTo>
                <a:lnTo>
                  <a:pt x="275" y="203"/>
                </a:lnTo>
                <a:cubicBezTo>
                  <a:pt x="320" y="214"/>
                  <a:pt x="268" y="323"/>
                  <a:pt x="356" y="323"/>
                </a:cubicBezTo>
                <a:cubicBezTo>
                  <a:pt x="360" y="323"/>
                  <a:pt x="365" y="322"/>
                  <a:pt x="370" y="322"/>
                </a:cubicBezTo>
                <a:cubicBezTo>
                  <a:pt x="441" y="310"/>
                  <a:pt x="394" y="250"/>
                  <a:pt x="394" y="203"/>
                </a:cubicBezTo>
                <a:cubicBezTo>
                  <a:pt x="441" y="191"/>
                  <a:pt x="489" y="179"/>
                  <a:pt x="572" y="155"/>
                </a:cubicBezTo>
                <a:cubicBezTo>
                  <a:pt x="513" y="84"/>
                  <a:pt x="477" y="60"/>
                  <a:pt x="4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"/>
          <p:cNvSpPr/>
          <p:nvPr/>
        </p:nvSpPr>
        <p:spPr>
          <a:xfrm flipH="1" rot="5400000">
            <a:off x="8872892" y="173977"/>
            <a:ext cx="16894" cy="22486"/>
          </a:xfrm>
          <a:custGeom>
            <a:rect b="b" l="l" r="r" t="t"/>
            <a:pathLst>
              <a:path extrusionOk="0" h="382" w="287">
                <a:moveTo>
                  <a:pt x="155" y="1"/>
                </a:moveTo>
                <a:cubicBezTo>
                  <a:pt x="72" y="1"/>
                  <a:pt x="1" y="72"/>
                  <a:pt x="1" y="191"/>
                </a:cubicBezTo>
                <a:cubicBezTo>
                  <a:pt x="1" y="298"/>
                  <a:pt x="60" y="382"/>
                  <a:pt x="155" y="382"/>
                </a:cubicBezTo>
                <a:cubicBezTo>
                  <a:pt x="227" y="382"/>
                  <a:pt x="286" y="310"/>
                  <a:pt x="286" y="191"/>
                </a:cubicBezTo>
                <a:cubicBezTo>
                  <a:pt x="286" y="84"/>
                  <a:pt x="227" y="12"/>
                  <a:pt x="15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"/>
          <p:cNvSpPr/>
          <p:nvPr/>
        </p:nvSpPr>
        <p:spPr>
          <a:xfrm flipH="1" rot="5400000">
            <a:off x="9086187" y="735631"/>
            <a:ext cx="21780" cy="25429"/>
          </a:xfrm>
          <a:custGeom>
            <a:rect b="b" l="l" r="r" t="t"/>
            <a:pathLst>
              <a:path extrusionOk="0" h="432" w="370">
                <a:moveTo>
                  <a:pt x="290" y="0"/>
                </a:moveTo>
                <a:cubicBezTo>
                  <a:pt x="280" y="0"/>
                  <a:pt x="270" y="4"/>
                  <a:pt x="262" y="11"/>
                </a:cubicBezTo>
                <a:cubicBezTo>
                  <a:pt x="179" y="95"/>
                  <a:pt x="84" y="190"/>
                  <a:pt x="24" y="297"/>
                </a:cubicBezTo>
                <a:cubicBezTo>
                  <a:pt x="0" y="357"/>
                  <a:pt x="60" y="416"/>
                  <a:pt x="131" y="428"/>
                </a:cubicBezTo>
                <a:cubicBezTo>
                  <a:pt x="144" y="430"/>
                  <a:pt x="157" y="431"/>
                  <a:pt x="168" y="431"/>
                </a:cubicBezTo>
                <a:cubicBezTo>
                  <a:pt x="229" y="431"/>
                  <a:pt x="268" y="403"/>
                  <a:pt x="298" y="333"/>
                </a:cubicBezTo>
                <a:cubicBezTo>
                  <a:pt x="322" y="262"/>
                  <a:pt x="334" y="166"/>
                  <a:pt x="369" y="59"/>
                </a:cubicBezTo>
                <a:cubicBezTo>
                  <a:pt x="369" y="41"/>
                  <a:pt x="326" y="0"/>
                  <a:pt x="2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"/>
          <p:cNvSpPr/>
          <p:nvPr/>
        </p:nvSpPr>
        <p:spPr>
          <a:xfrm flipH="1" rot="5400000">
            <a:off x="8077547" y="927411"/>
            <a:ext cx="21073" cy="18248"/>
          </a:xfrm>
          <a:custGeom>
            <a:rect b="b" l="l" r="r" t="t"/>
            <a:pathLst>
              <a:path extrusionOk="0" h="310" w="358">
                <a:moveTo>
                  <a:pt x="197" y="1"/>
                </a:moveTo>
                <a:cubicBezTo>
                  <a:pt x="151" y="1"/>
                  <a:pt x="93" y="21"/>
                  <a:pt x="12" y="62"/>
                </a:cubicBezTo>
                <a:cubicBezTo>
                  <a:pt x="12" y="97"/>
                  <a:pt x="0" y="157"/>
                  <a:pt x="0" y="216"/>
                </a:cubicBezTo>
                <a:cubicBezTo>
                  <a:pt x="98" y="279"/>
                  <a:pt x="158" y="309"/>
                  <a:pt x="206" y="309"/>
                </a:cubicBezTo>
                <a:cubicBezTo>
                  <a:pt x="241" y="309"/>
                  <a:pt x="268" y="294"/>
                  <a:pt x="298" y="264"/>
                </a:cubicBezTo>
                <a:cubicBezTo>
                  <a:pt x="358" y="216"/>
                  <a:pt x="358" y="145"/>
                  <a:pt x="310" y="74"/>
                </a:cubicBezTo>
                <a:cubicBezTo>
                  <a:pt x="279" y="24"/>
                  <a:pt x="245" y="1"/>
                  <a:pt x="19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"/>
          <p:cNvSpPr/>
          <p:nvPr/>
        </p:nvSpPr>
        <p:spPr>
          <a:xfrm flipH="1" rot="5400000">
            <a:off x="8796339" y="481514"/>
            <a:ext cx="31610" cy="24900"/>
          </a:xfrm>
          <a:custGeom>
            <a:rect b="b" l="l" r="r" t="t"/>
            <a:pathLst>
              <a:path extrusionOk="0" h="423" w="537">
                <a:moveTo>
                  <a:pt x="108" y="0"/>
                </a:moveTo>
                <a:cubicBezTo>
                  <a:pt x="60" y="12"/>
                  <a:pt x="25" y="36"/>
                  <a:pt x="1" y="48"/>
                </a:cubicBezTo>
                <a:cubicBezTo>
                  <a:pt x="52" y="151"/>
                  <a:pt x="95" y="246"/>
                  <a:pt x="199" y="246"/>
                </a:cubicBezTo>
                <a:cubicBezTo>
                  <a:pt x="215" y="246"/>
                  <a:pt x="232" y="243"/>
                  <a:pt x="251" y="239"/>
                </a:cubicBezTo>
                <a:cubicBezTo>
                  <a:pt x="299" y="298"/>
                  <a:pt x="334" y="358"/>
                  <a:pt x="382" y="405"/>
                </a:cubicBezTo>
                <a:cubicBezTo>
                  <a:pt x="390" y="414"/>
                  <a:pt x="417" y="422"/>
                  <a:pt x="435" y="422"/>
                </a:cubicBezTo>
                <a:cubicBezTo>
                  <a:pt x="443" y="422"/>
                  <a:pt x="450" y="421"/>
                  <a:pt x="453" y="417"/>
                </a:cubicBezTo>
                <a:cubicBezTo>
                  <a:pt x="489" y="405"/>
                  <a:pt x="513" y="358"/>
                  <a:pt x="513" y="334"/>
                </a:cubicBezTo>
                <a:cubicBezTo>
                  <a:pt x="537" y="274"/>
                  <a:pt x="501" y="227"/>
                  <a:pt x="441" y="191"/>
                </a:cubicBezTo>
                <a:cubicBezTo>
                  <a:pt x="406" y="179"/>
                  <a:pt x="370" y="131"/>
                  <a:pt x="346" y="96"/>
                </a:cubicBezTo>
                <a:cubicBezTo>
                  <a:pt x="263" y="108"/>
                  <a:pt x="191" y="119"/>
                  <a:pt x="120" y="155"/>
                </a:cubicBezTo>
                <a:cubicBezTo>
                  <a:pt x="120" y="96"/>
                  <a:pt x="108" y="48"/>
                  <a:pt x="10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"/>
          <p:cNvSpPr/>
          <p:nvPr/>
        </p:nvSpPr>
        <p:spPr>
          <a:xfrm flipH="1" rot="5400000">
            <a:off x="8984175" y="371791"/>
            <a:ext cx="20367" cy="28490"/>
          </a:xfrm>
          <a:custGeom>
            <a:rect b="b" l="l" r="r" t="t"/>
            <a:pathLst>
              <a:path extrusionOk="0" h="484" w="346">
                <a:moveTo>
                  <a:pt x="201" y="1"/>
                </a:moveTo>
                <a:cubicBezTo>
                  <a:pt x="193" y="1"/>
                  <a:pt x="186" y="3"/>
                  <a:pt x="179" y="7"/>
                </a:cubicBezTo>
                <a:cubicBezTo>
                  <a:pt x="120" y="31"/>
                  <a:pt x="60" y="78"/>
                  <a:pt x="48" y="126"/>
                </a:cubicBezTo>
                <a:cubicBezTo>
                  <a:pt x="1" y="257"/>
                  <a:pt x="36" y="376"/>
                  <a:pt x="84" y="483"/>
                </a:cubicBezTo>
                <a:cubicBezTo>
                  <a:pt x="144" y="400"/>
                  <a:pt x="203" y="340"/>
                  <a:pt x="239" y="269"/>
                </a:cubicBezTo>
                <a:cubicBezTo>
                  <a:pt x="334" y="186"/>
                  <a:pt x="346" y="102"/>
                  <a:pt x="298" y="67"/>
                </a:cubicBezTo>
                <a:cubicBezTo>
                  <a:pt x="279" y="37"/>
                  <a:pt x="236" y="1"/>
                  <a:pt x="20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"/>
          <p:cNvSpPr/>
          <p:nvPr/>
        </p:nvSpPr>
        <p:spPr>
          <a:xfrm flipH="1" rot="5400000">
            <a:off x="8834101" y="470948"/>
            <a:ext cx="21780" cy="19366"/>
          </a:xfrm>
          <a:custGeom>
            <a:rect b="b" l="l" r="r" t="t"/>
            <a:pathLst>
              <a:path extrusionOk="0" h="329" w="370">
                <a:moveTo>
                  <a:pt x="178" y="1"/>
                </a:moveTo>
                <a:cubicBezTo>
                  <a:pt x="123" y="1"/>
                  <a:pt x="62" y="24"/>
                  <a:pt x="0" y="71"/>
                </a:cubicBezTo>
                <a:cubicBezTo>
                  <a:pt x="36" y="130"/>
                  <a:pt x="72" y="166"/>
                  <a:pt x="119" y="226"/>
                </a:cubicBezTo>
                <a:cubicBezTo>
                  <a:pt x="148" y="292"/>
                  <a:pt x="206" y="328"/>
                  <a:pt x="253" y="328"/>
                </a:cubicBezTo>
                <a:cubicBezTo>
                  <a:pt x="265" y="328"/>
                  <a:pt x="276" y="326"/>
                  <a:pt x="286" y="321"/>
                </a:cubicBezTo>
                <a:cubicBezTo>
                  <a:pt x="358" y="285"/>
                  <a:pt x="370" y="226"/>
                  <a:pt x="358" y="154"/>
                </a:cubicBezTo>
                <a:cubicBezTo>
                  <a:pt x="329" y="54"/>
                  <a:pt x="261" y="1"/>
                  <a:pt x="1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"/>
          <p:cNvSpPr/>
          <p:nvPr/>
        </p:nvSpPr>
        <p:spPr>
          <a:xfrm flipH="1" rot="5400000">
            <a:off x="9062906" y="383828"/>
            <a:ext cx="21073" cy="19131"/>
          </a:xfrm>
          <a:custGeom>
            <a:rect b="b" l="l" r="r" t="t"/>
            <a:pathLst>
              <a:path extrusionOk="0" h="325" w="358">
                <a:moveTo>
                  <a:pt x="188" y="1"/>
                </a:moveTo>
                <a:cubicBezTo>
                  <a:pt x="167" y="1"/>
                  <a:pt x="145" y="7"/>
                  <a:pt x="120" y="21"/>
                </a:cubicBezTo>
                <a:cubicBezTo>
                  <a:pt x="60" y="45"/>
                  <a:pt x="1" y="116"/>
                  <a:pt x="13" y="164"/>
                </a:cubicBezTo>
                <a:cubicBezTo>
                  <a:pt x="36" y="223"/>
                  <a:pt x="108" y="295"/>
                  <a:pt x="167" y="318"/>
                </a:cubicBezTo>
                <a:cubicBezTo>
                  <a:pt x="181" y="323"/>
                  <a:pt x="194" y="325"/>
                  <a:pt x="205" y="325"/>
                </a:cubicBezTo>
                <a:cubicBezTo>
                  <a:pt x="292" y="325"/>
                  <a:pt x="316" y="214"/>
                  <a:pt x="358" y="140"/>
                </a:cubicBezTo>
                <a:cubicBezTo>
                  <a:pt x="303" y="67"/>
                  <a:pt x="255" y="1"/>
                  <a:pt x="18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"/>
          <p:cNvSpPr/>
          <p:nvPr/>
        </p:nvSpPr>
        <p:spPr>
          <a:xfrm flipH="1" rot="5400000">
            <a:off x="8034311" y="852624"/>
            <a:ext cx="22486" cy="17836"/>
          </a:xfrm>
          <a:custGeom>
            <a:rect b="b" l="l" r="r" t="t"/>
            <a:pathLst>
              <a:path extrusionOk="0" h="303" w="382">
                <a:moveTo>
                  <a:pt x="148" y="1"/>
                </a:moveTo>
                <a:cubicBezTo>
                  <a:pt x="80" y="1"/>
                  <a:pt x="0" y="56"/>
                  <a:pt x="0" y="121"/>
                </a:cubicBezTo>
                <a:cubicBezTo>
                  <a:pt x="0" y="193"/>
                  <a:pt x="84" y="288"/>
                  <a:pt x="167" y="300"/>
                </a:cubicBezTo>
                <a:cubicBezTo>
                  <a:pt x="178" y="302"/>
                  <a:pt x="189" y="303"/>
                  <a:pt x="199" y="303"/>
                </a:cubicBezTo>
                <a:cubicBezTo>
                  <a:pt x="256" y="303"/>
                  <a:pt x="304" y="273"/>
                  <a:pt x="334" y="193"/>
                </a:cubicBezTo>
                <a:cubicBezTo>
                  <a:pt x="346" y="145"/>
                  <a:pt x="358" y="86"/>
                  <a:pt x="381" y="50"/>
                </a:cubicBezTo>
                <a:cubicBezTo>
                  <a:pt x="346" y="50"/>
                  <a:pt x="310" y="50"/>
                  <a:pt x="274" y="26"/>
                </a:cubicBezTo>
                <a:cubicBezTo>
                  <a:pt x="239" y="26"/>
                  <a:pt x="191" y="2"/>
                  <a:pt x="167" y="2"/>
                </a:cubicBezTo>
                <a:cubicBezTo>
                  <a:pt x="161" y="1"/>
                  <a:pt x="155" y="1"/>
                  <a:pt x="14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"/>
          <p:cNvSpPr/>
          <p:nvPr/>
        </p:nvSpPr>
        <p:spPr>
          <a:xfrm flipH="1" rot="5400000">
            <a:off x="8333607" y="768360"/>
            <a:ext cx="18954" cy="24488"/>
          </a:xfrm>
          <a:custGeom>
            <a:rect b="b" l="l" r="r" t="t"/>
            <a:pathLst>
              <a:path extrusionOk="0" h="416" w="322">
                <a:moveTo>
                  <a:pt x="91" y="1"/>
                </a:moveTo>
                <a:cubicBezTo>
                  <a:pt x="65" y="1"/>
                  <a:pt x="33" y="9"/>
                  <a:pt x="24" y="17"/>
                </a:cubicBezTo>
                <a:cubicBezTo>
                  <a:pt x="12" y="53"/>
                  <a:pt x="0" y="89"/>
                  <a:pt x="0" y="125"/>
                </a:cubicBezTo>
                <a:cubicBezTo>
                  <a:pt x="0" y="184"/>
                  <a:pt x="24" y="244"/>
                  <a:pt x="48" y="303"/>
                </a:cubicBezTo>
                <a:cubicBezTo>
                  <a:pt x="58" y="355"/>
                  <a:pt x="122" y="415"/>
                  <a:pt x="170" y="415"/>
                </a:cubicBezTo>
                <a:cubicBezTo>
                  <a:pt x="177" y="415"/>
                  <a:pt x="184" y="414"/>
                  <a:pt x="191" y="410"/>
                </a:cubicBezTo>
                <a:cubicBezTo>
                  <a:pt x="250" y="375"/>
                  <a:pt x="298" y="315"/>
                  <a:pt x="322" y="291"/>
                </a:cubicBezTo>
                <a:cubicBezTo>
                  <a:pt x="310" y="256"/>
                  <a:pt x="310" y="244"/>
                  <a:pt x="322" y="196"/>
                </a:cubicBezTo>
                <a:cubicBezTo>
                  <a:pt x="250" y="137"/>
                  <a:pt x="191" y="65"/>
                  <a:pt x="119" y="6"/>
                </a:cubicBezTo>
                <a:cubicBezTo>
                  <a:pt x="112" y="2"/>
                  <a:pt x="102" y="1"/>
                  <a:pt x="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"/>
          <p:cNvSpPr/>
          <p:nvPr/>
        </p:nvSpPr>
        <p:spPr>
          <a:xfrm flipH="1" rot="5400000">
            <a:off x="9314816" y="958432"/>
            <a:ext cx="24605" cy="18601"/>
          </a:xfrm>
          <a:custGeom>
            <a:rect b="b" l="l" r="r" t="t"/>
            <a:pathLst>
              <a:path extrusionOk="0" h="316" w="418">
                <a:moveTo>
                  <a:pt x="170" y="0"/>
                </a:moveTo>
                <a:cubicBezTo>
                  <a:pt x="146" y="0"/>
                  <a:pt x="120" y="5"/>
                  <a:pt x="96" y="16"/>
                </a:cubicBezTo>
                <a:cubicBezTo>
                  <a:pt x="25" y="63"/>
                  <a:pt x="1" y="135"/>
                  <a:pt x="25" y="218"/>
                </a:cubicBezTo>
                <a:cubicBezTo>
                  <a:pt x="51" y="280"/>
                  <a:pt x="97" y="315"/>
                  <a:pt x="162" y="315"/>
                </a:cubicBezTo>
                <a:cubicBezTo>
                  <a:pt x="185" y="315"/>
                  <a:pt x="211" y="311"/>
                  <a:pt x="239" y="302"/>
                </a:cubicBezTo>
                <a:cubicBezTo>
                  <a:pt x="287" y="290"/>
                  <a:pt x="346" y="254"/>
                  <a:pt x="417" y="242"/>
                </a:cubicBezTo>
                <a:cubicBezTo>
                  <a:pt x="382" y="182"/>
                  <a:pt x="346" y="135"/>
                  <a:pt x="322" y="99"/>
                </a:cubicBezTo>
                <a:cubicBezTo>
                  <a:pt x="288" y="32"/>
                  <a:pt x="231" y="0"/>
                  <a:pt x="17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"/>
          <p:cNvSpPr/>
          <p:nvPr/>
        </p:nvSpPr>
        <p:spPr>
          <a:xfrm flipH="1" rot="5400000">
            <a:off x="7905075" y="649218"/>
            <a:ext cx="23193" cy="21662"/>
          </a:xfrm>
          <a:custGeom>
            <a:rect b="b" l="l" r="r" t="t"/>
            <a:pathLst>
              <a:path extrusionOk="0" h="368" w="394">
                <a:moveTo>
                  <a:pt x="203" y="0"/>
                </a:moveTo>
                <a:cubicBezTo>
                  <a:pt x="143" y="60"/>
                  <a:pt x="84" y="108"/>
                  <a:pt x="1" y="179"/>
                </a:cubicBezTo>
                <a:cubicBezTo>
                  <a:pt x="60" y="239"/>
                  <a:pt x="84" y="298"/>
                  <a:pt x="131" y="334"/>
                </a:cubicBezTo>
                <a:cubicBezTo>
                  <a:pt x="164" y="357"/>
                  <a:pt x="191" y="368"/>
                  <a:pt x="215" y="368"/>
                </a:cubicBezTo>
                <a:cubicBezTo>
                  <a:pt x="254" y="368"/>
                  <a:pt x="286" y="342"/>
                  <a:pt x="322" y="298"/>
                </a:cubicBezTo>
                <a:cubicBezTo>
                  <a:pt x="393" y="191"/>
                  <a:pt x="370" y="108"/>
                  <a:pt x="2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"/>
          <p:cNvSpPr/>
          <p:nvPr/>
        </p:nvSpPr>
        <p:spPr>
          <a:xfrm flipH="1" rot="5400000">
            <a:off x="8166520" y="774334"/>
            <a:ext cx="26666" cy="17424"/>
          </a:xfrm>
          <a:custGeom>
            <a:rect b="b" l="l" r="r" t="t"/>
            <a:pathLst>
              <a:path extrusionOk="0" h="296" w="453">
                <a:moveTo>
                  <a:pt x="150" y="0"/>
                </a:moveTo>
                <a:cubicBezTo>
                  <a:pt x="104" y="0"/>
                  <a:pt x="63" y="31"/>
                  <a:pt x="48" y="78"/>
                </a:cubicBezTo>
                <a:cubicBezTo>
                  <a:pt x="0" y="149"/>
                  <a:pt x="36" y="221"/>
                  <a:pt x="107" y="268"/>
                </a:cubicBezTo>
                <a:cubicBezTo>
                  <a:pt x="140" y="288"/>
                  <a:pt x="172" y="296"/>
                  <a:pt x="203" y="296"/>
                </a:cubicBezTo>
                <a:cubicBezTo>
                  <a:pt x="286" y="296"/>
                  <a:pt x="366" y="240"/>
                  <a:pt x="453" y="197"/>
                </a:cubicBezTo>
                <a:cubicBezTo>
                  <a:pt x="357" y="125"/>
                  <a:pt x="298" y="66"/>
                  <a:pt x="226" y="30"/>
                </a:cubicBezTo>
                <a:cubicBezTo>
                  <a:pt x="201" y="9"/>
                  <a:pt x="175" y="0"/>
                  <a:pt x="1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"/>
          <p:cNvSpPr/>
          <p:nvPr/>
        </p:nvSpPr>
        <p:spPr>
          <a:xfrm flipH="1" rot="5400000">
            <a:off x="7877261" y="1170197"/>
            <a:ext cx="19720" cy="20485"/>
          </a:xfrm>
          <a:custGeom>
            <a:rect b="b" l="l" r="r" t="t"/>
            <a:pathLst>
              <a:path extrusionOk="0" h="348" w="335">
                <a:moveTo>
                  <a:pt x="299" y="0"/>
                </a:moveTo>
                <a:cubicBezTo>
                  <a:pt x="215" y="12"/>
                  <a:pt x="179" y="12"/>
                  <a:pt x="144" y="12"/>
                </a:cubicBezTo>
                <a:cubicBezTo>
                  <a:pt x="25" y="72"/>
                  <a:pt x="1" y="191"/>
                  <a:pt x="96" y="274"/>
                </a:cubicBezTo>
                <a:cubicBezTo>
                  <a:pt x="132" y="310"/>
                  <a:pt x="156" y="322"/>
                  <a:pt x="191" y="334"/>
                </a:cubicBezTo>
                <a:cubicBezTo>
                  <a:pt x="211" y="343"/>
                  <a:pt x="229" y="348"/>
                  <a:pt x="245" y="348"/>
                </a:cubicBezTo>
                <a:cubicBezTo>
                  <a:pt x="290" y="348"/>
                  <a:pt x="322" y="315"/>
                  <a:pt x="322" y="262"/>
                </a:cubicBezTo>
                <a:cubicBezTo>
                  <a:pt x="334" y="191"/>
                  <a:pt x="310" y="96"/>
                  <a:pt x="29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"/>
          <p:cNvSpPr/>
          <p:nvPr/>
        </p:nvSpPr>
        <p:spPr>
          <a:xfrm flipH="1" rot="5400000">
            <a:off x="8129995" y="844589"/>
            <a:ext cx="16894" cy="26901"/>
          </a:xfrm>
          <a:custGeom>
            <a:rect b="b" l="l" r="r" t="t"/>
            <a:pathLst>
              <a:path extrusionOk="0" h="457" w="287">
                <a:moveTo>
                  <a:pt x="106" y="1"/>
                </a:moveTo>
                <a:cubicBezTo>
                  <a:pt x="58" y="1"/>
                  <a:pt x="36" y="36"/>
                  <a:pt x="1" y="98"/>
                </a:cubicBezTo>
                <a:cubicBezTo>
                  <a:pt x="48" y="169"/>
                  <a:pt x="72" y="241"/>
                  <a:pt x="36" y="360"/>
                </a:cubicBezTo>
                <a:cubicBezTo>
                  <a:pt x="15" y="413"/>
                  <a:pt x="60" y="457"/>
                  <a:pt x="130" y="457"/>
                </a:cubicBezTo>
                <a:cubicBezTo>
                  <a:pt x="138" y="457"/>
                  <a:pt x="147" y="456"/>
                  <a:pt x="155" y="455"/>
                </a:cubicBezTo>
                <a:cubicBezTo>
                  <a:pt x="179" y="431"/>
                  <a:pt x="215" y="407"/>
                  <a:pt x="239" y="395"/>
                </a:cubicBezTo>
                <a:cubicBezTo>
                  <a:pt x="227" y="312"/>
                  <a:pt x="167" y="276"/>
                  <a:pt x="227" y="193"/>
                </a:cubicBezTo>
                <a:cubicBezTo>
                  <a:pt x="286" y="133"/>
                  <a:pt x="239" y="62"/>
                  <a:pt x="167" y="14"/>
                </a:cubicBezTo>
                <a:cubicBezTo>
                  <a:pt x="142" y="5"/>
                  <a:pt x="122" y="1"/>
                  <a:pt x="1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"/>
          <p:cNvSpPr/>
          <p:nvPr/>
        </p:nvSpPr>
        <p:spPr>
          <a:xfrm flipH="1" rot="5400000">
            <a:off x="8191155" y="495877"/>
            <a:ext cx="28078" cy="27725"/>
          </a:xfrm>
          <a:custGeom>
            <a:rect b="b" l="l" r="r" t="t"/>
            <a:pathLst>
              <a:path extrusionOk="0" h="471" w="477">
                <a:moveTo>
                  <a:pt x="191" y="0"/>
                </a:moveTo>
                <a:cubicBezTo>
                  <a:pt x="144" y="24"/>
                  <a:pt x="132" y="60"/>
                  <a:pt x="108" y="84"/>
                </a:cubicBezTo>
                <a:cubicBezTo>
                  <a:pt x="72" y="108"/>
                  <a:pt x="60" y="119"/>
                  <a:pt x="1" y="167"/>
                </a:cubicBezTo>
                <a:cubicBezTo>
                  <a:pt x="48" y="167"/>
                  <a:pt x="72" y="167"/>
                  <a:pt x="84" y="179"/>
                </a:cubicBezTo>
                <a:cubicBezTo>
                  <a:pt x="144" y="203"/>
                  <a:pt x="227" y="203"/>
                  <a:pt x="227" y="310"/>
                </a:cubicBezTo>
                <a:cubicBezTo>
                  <a:pt x="227" y="423"/>
                  <a:pt x="260" y="471"/>
                  <a:pt x="337" y="471"/>
                </a:cubicBezTo>
                <a:cubicBezTo>
                  <a:pt x="374" y="471"/>
                  <a:pt x="420" y="460"/>
                  <a:pt x="477" y="441"/>
                </a:cubicBezTo>
                <a:cubicBezTo>
                  <a:pt x="382" y="298"/>
                  <a:pt x="298" y="167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"/>
          <p:cNvSpPr/>
          <p:nvPr/>
        </p:nvSpPr>
        <p:spPr>
          <a:xfrm flipH="1" rot="5400000">
            <a:off x="9255922" y="498849"/>
            <a:ext cx="30197" cy="21073"/>
          </a:xfrm>
          <a:custGeom>
            <a:rect b="b" l="l" r="r" t="t"/>
            <a:pathLst>
              <a:path extrusionOk="0" h="358" w="513">
                <a:moveTo>
                  <a:pt x="156" y="1"/>
                </a:moveTo>
                <a:cubicBezTo>
                  <a:pt x="132" y="36"/>
                  <a:pt x="96" y="96"/>
                  <a:pt x="72" y="132"/>
                </a:cubicBezTo>
                <a:cubicBezTo>
                  <a:pt x="25" y="167"/>
                  <a:pt x="1" y="203"/>
                  <a:pt x="13" y="251"/>
                </a:cubicBezTo>
                <a:cubicBezTo>
                  <a:pt x="132" y="274"/>
                  <a:pt x="239" y="322"/>
                  <a:pt x="358" y="358"/>
                </a:cubicBezTo>
                <a:cubicBezTo>
                  <a:pt x="394" y="322"/>
                  <a:pt x="441" y="274"/>
                  <a:pt x="513" y="215"/>
                </a:cubicBezTo>
                <a:cubicBezTo>
                  <a:pt x="418" y="191"/>
                  <a:pt x="334" y="191"/>
                  <a:pt x="298" y="155"/>
                </a:cubicBezTo>
                <a:cubicBezTo>
                  <a:pt x="239" y="132"/>
                  <a:pt x="203" y="60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"/>
          <p:cNvSpPr/>
          <p:nvPr/>
        </p:nvSpPr>
        <p:spPr>
          <a:xfrm flipH="1" rot="5400000">
            <a:off x="8077400" y="185691"/>
            <a:ext cx="19661" cy="20073"/>
          </a:xfrm>
          <a:custGeom>
            <a:rect b="b" l="l" r="r" t="t"/>
            <a:pathLst>
              <a:path extrusionOk="0" h="341" w="334">
                <a:moveTo>
                  <a:pt x="73" y="1"/>
                </a:moveTo>
                <a:cubicBezTo>
                  <a:pt x="56" y="1"/>
                  <a:pt x="39" y="8"/>
                  <a:pt x="24" y="27"/>
                </a:cubicBezTo>
                <a:cubicBezTo>
                  <a:pt x="0" y="75"/>
                  <a:pt x="0" y="146"/>
                  <a:pt x="12" y="205"/>
                </a:cubicBezTo>
                <a:cubicBezTo>
                  <a:pt x="33" y="268"/>
                  <a:pt x="128" y="341"/>
                  <a:pt x="207" y="341"/>
                </a:cubicBezTo>
                <a:cubicBezTo>
                  <a:pt x="218" y="341"/>
                  <a:pt x="228" y="339"/>
                  <a:pt x="238" y="336"/>
                </a:cubicBezTo>
                <a:cubicBezTo>
                  <a:pt x="274" y="336"/>
                  <a:pt x="310" y="301"/>
                  <a:pt x="334" y="265"/>
                </a:cubicBezTo>
                <a:cubicBezTo>
                  <a:pt x="310" y="146"/>
                  <a:pt x="238" y="98"/>
                  <a:pt x="179" y="39"/>
                </a:cubicBezTo>
                <a:cubicBezTo>
                  <a:pt x="147" y="31"/>
                  <a:pt x="109" y="1"/>
                  <a:pt x="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"/>
          <p:cNvSpPr/>
          <p:nvPr/>
        </p:nvSpPr>
        <p:spPr>
          <a:xfrm flipH="1" rot="5400000">
            <a:off x="8826389" y="619286"/>
            <a:ext cx="18307" cy="28961"/>
          </a:xfrm>
          <a:custGeom>
            <a:rect b="b" l="l" r="r" t="t"/>
            <a:pathLst>
              <a:path extrusionOk="0" h="492" w="311">
                <a:moveTo>
                  <a:pt x="134" y="1"/>
                </a:moveTo>
                <a:cubicBezTo>
                  <a:pt x="129" y="1"/>
                  <a:pt x="124" y="2"/>
                  <a:pt x="120" y="4"/>
                </a:cubicBezTo>
                <a:cubicBezTo>
                  <a:pt x="72" y="28"/>
                  <a:pt x="108" y="75"/>
                  <a:pt x="132" y="111"/>
                </a:cubicBezTo>
                <a:cubicBezTo>
                  <a:pt x="179" y="170"/>
                  <a:pt x="191" y="230"/>
                  <a:pt x="120" y="266"/>
                </a:cubicBezTo>
                <a:cubicBezTo>
                  <a:pt x="60" y="313"/>
                  <a:pt x="1" y="361"/>
                  <a:pt x="48" y="432"/>
                </a:cubicBezTo>
                <a:cubicBezTo>
                  <a:pt x="66" y="480"/>
                  <a:pt x="96" y="492"/>
                  <a:pt x="129" y="492"/>
                </a:cubicBezTo>
                <a:cubicBezTo>
                  <a:pt x="161" y="492"/>
                  <a:pt x="197" y="480"/>
                  <a:pt x="227" y="480"/>
                </a:cubicBezTo>
                <a:cubicBezTo>
                  <a:pt x="251" y="480"/>
                  <a:pt x="263" y="468"/>
                  <a:pt x="310" y="444"/>
                </a:cubicBezTo>
                <a:cubicBezTo>
                  <a:pt x="263" y="325"/>
                  <a:pt x="203" y="242"/>
                  <a:pt x="263" y="123"/>
                </a:cubicBezTo>
                <a:cubicBezTo>
                  <a:pt x="263" y="111"/>
                  <a:pt x="239" y="63"/>
                  <a:pt x="227" y="51"/>
                </a:cubicBezTo>
                <a:cubicBezTo>
                  <a:pt x="197" y="22"/>
                  <a:pt x="160" y="1"/>
                  <a:pt x="13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"/>
          <p:cNvSpPr/>
          <p:nvPr/>
        </p:nvSpPr>
        <p:spPr>
          <a:xfrm flipH="1" rot="5400000">
            <a:off x="8241337" y="1227590"/>
            <a:ext cx="25724" cy="18248"/>
          </a:xfrm>
          <a:custGeom>
            <a:rect b="b" l="l" r="r" t="t"/>
            <a:pathLst>
              <a:path extrusionOk="0" h="310" w="437">
                <a:moveTo>
                  <a:pt x="223" y="0"/>
                </a:moveTo>
                <a:cubicBezTo>
                  <a:pt x="218" y="0"/>
                  <a:pt x="214" y="1"/>
                  <a:pt x="210" y="2"/>
                </a:cubicBezTo>
                <a:cubicBezTo>
                  <a:pt x="139" y="62"/>
                  <a:pt x="67" y="145"/>
                  <a:pt x="20" y="217"/>
                </a:cubicBezTo>
                <a:cubicBezTo>
                  <a:pt x="0" y="255"/>
                  <a:pt x="52" y="310"/>
                  <a:pt x="103" y="310"/>
                </a:cubicBezTo>
                <a:cubicBezTo>
                  <a:pt x="115" y="310"/>
                  <a:pt x="128" y="307"/>
                  <a:pt x="139" y="300"/>
                </a:cubicBezTo>
                <a:lnTo>
                  <a:pt x="365" y="217"/>
                </a:lnTo>
                <a:cubicBezTo>
                  <a:pt x="389" y="205"/>
                  <a:pt x="413" y="169"/>
                  <a:pt x="436" y="145"/>
                </a:cubicBezTo>
                <a:cubicBezTo>
                  <a:pt x="413" y="109"/>
                  <a:pt x="413" y="62"/>
                  <a:pt x="377" y="62"/>
                </a:cubicBezTo>
                <a:cubicBezTo>
                  <a:pt x="324" y="41"/>
                  <a:pt x="261" y="0"/>
                  <a:pt x="22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"/>
          <p:cNvSpPr/>
          <p:nvPr/>
        </p:nvSpPr>
        <p:spPr>
          <a:xfrm flipH="1" rot="5400000">
            <a:off x="9429042" y="1072129"/>
            <a:ext cx="28785" cy="18248"/>
          </a:xfrm>
          <a:custGeom>
            <a:rect b="b" l="l" r="r" t="t"/>
            <a:pathLst>
              <a:path extrusionOk="0" h="310" w="489">
                <a:moveTo>
                  <a:pt x="429" y="0"/>
                </a:moveTo>
                <a:lnTo>
                  <a:pt x="429" y="0"/>
                </a:lnTo>
                <a:cubicBezTo>
                  <a:pt x="274" y="48"/>
                  <a:pt x="143" y="84"/>
                  <a:pt x="0" y="131"/>
                </a:cubicBezTo>
                <a:cubicBezTo>
                  <a:pt x="24" y="179"/>
                  <a:pt x="36" y="227"/>
                  <a:pt x="60" y="286"/>
                </a:cubicBezTo>
                <a:cubicBezTo>
                  <a:pt x="106" y="240"/>
                  <a:pt x="147" y="223"/>
                  <a:pt x="185" y="223"/>
                </a:cubicBezTo>
                <a:cubicBezTo>
                  <a:pt x="245" y="223"/>
                  <a:pt x="299" y="266"/>
                  <a:pt x="357" y="310"/>
                </a:cubicBezTo>
                <a:cubicBezTo>
                  <a:pt x="441" y="203"/>
                  <a:pt x="488" y="120"/>
                  <a:pt x="42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"/>
          <p:cNvGrpSpPr/>
          <p:nvPr/>
        </p:nvGrpSpPr>
        <p:grpSpPr>
          <a:xfrm>
            <a:off x="10806544" y="6181537"/>
            <a:ext cx="639724" cy="512854"/>
            <a:chOff x="10806544" y="6181537"/>
            <a:chExt cx="639724" cy="512854"/>
          </a:xfrm>
        </p:grpSpPr>
        <p:sp>
          <p:nvSpPr>
            <p:cNvPr id="469" name="Google Shape;469;p4"/>
            <p:cNvSpPr/>
            <p:nvPr/>
          </p:nvSpPr>
          <p:spPr>
            <a:xfrm>
              <a:off x="11093296" y="6371205"/>
              <a:ext cx="25451" cy="36880"/>
            </a:xfrm>
            <a:custGeom>
              <a:rect b="b" l="l" r="r" t="t"/>
              <a:pathLst>
                <a:path extrusionOk="0" h="1820" w="1256">
                  <a:moveTo>
                    <a:pt x="565" y="696"/>
                  </a:moveTo>
                  <a:cubicBezTo>
                    <a:pt x="345" y="744"/>
                    <a:pt x="186" y="590"/>
                    <a:pt x="68" y="392"/>
                  </a:cubicBezTo>
                  <a:cubicBezTo>
                    <a:pt x="20" y="313"/>
                    <a:pt x="0" y="193"/>
                    <a:pt x="23" y="106"/>
                  </a:cubicBezTo>
                  <a:cubicBezTo>
                    <a:pt x="36" y="57"/>
                    <a:pt x="173" y="1"/>
                    <a:pt x="236" y="17"/>
                  </a:cubicBezTo>
                  <a:cubicBezTo>
                    <a:pt x="326" y="39"/>
                    <a:pt x="402" y="122"/>
                    <a:pt x="479" y="187"/>
                  </a:cubicBezTo>
                  <a:cubicBezTo>
                    <a:pt x="498" y="202"/>
                    <a:pt x="490" y="246"/>
                    <a:pt x="498" y="276"/>
                  </a:cubicBezTo>
                  <a:cubicBezTo>
                    <a:pt x="557" y="533"/>
                    <a:pt x="558" y="534"/>
                    <a:pt x="814" y="482"/>
                  </a:cubicBezTo>
                  <a:cubicBezTo>
                    <a:pt x="996" y="444"/>
                    <a:pt x="1142" y="597"/>
                    <a:pt x="1109" y="785"/>
                  </a:cubicBezTo>
                  <a:cubicBezTo>
                    <a:pt x="1091" y="894"/>
                    <a:pt x="1064" y="1005"/>
                    <a:pt x="1071" y="1113"/>
                  </a:cubicBezTo>
                  <a:cubicBezTo>
                    <a:pt x="1077" y="1189"/>
                    <a:pt x="1143" y="1258"/>
                    <a:pt x="1167" y="1335"/>
                  </a:cubicBezTo>
                  <a:cubicBezTo>
                    <a:pt x="1200" y="1436"/>
                    <a:pt x="1256" y="1554"/>
                    <a:pt x="1230" y="1642"/>
                  </a:cubicBezTo>
                  <a:cubicBezTo>
                    <a:pt x="1206" y="1720"/>
                    <a:pt x="1080" y="1820"/>
                    <a:pt x="1002" y="1817"/>
                  </a:cubicBezTo>
                  <a:cubicBezTo>
                    <a:pt x="902" y="1814"/>
                    <a:pt x="783" y="1737"/>
                    <a:pt x="715" y="1655"/>
                  </a:cubicBezTo>
                  <a:cubicBezTo>
                    <a:pt x="680" y="1613"/>
                    <a:pt x="709" y="1456"/>
                    <a:pt x="761" y="1416"/>
                  </a:cubicBezTo>
                  <a:cubicBezTo>
                    <a:pt x="934" y="1283"/>
                    <a:pt x="841" y="1147"/>
                    <a:pt x="785" y="1021"/>
                  </a:cubicBezTo>
                  <a:cubicBezTo>
                    <a:pt x="738" y="914"/>
                    <a:pt x="653" y="823"/>
                    <a:pt x="565" y="6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1081806" y="6504622"/>
              <a:ext cx="35846" cy="27214"/>
            </a:xfrm>
            <a:custGeom>
              <a:rect b="b" l="l" r="r" t="t"/>
              <a:pathLst>
                <a:path extrusionOk="0" h="1343" w="1769">
                  <a:moveTo>
                    <a:pt x="1124" y="269"/>
                  </a:moveTo>
                  <a:cubicBezTo>
                    <a:pt x="1194" y="61"/>
                    <a:pt x="1314" y="1"/>
                    <a:pt x="1546" y="114"/>
                  </a:cubicBezTo>
                  <a:cubicBezTo>
                    <a:pt x="1682" y="179"/>
                    <a:pt x="1769" y="278"/>
                    <a:pt x="1715" y="444"/>
                  </a:cubicBezTo>
                  <a:cubicBezTo>
                    <a:pt x="1653" y="634"/>
                    <a:pt x="1566" y="703"/>
                    <a:pt x="1383" y="657"/>
                  </a:cubicBezTo>
                  <a:cubicBezTo>
                    <a:pt x="1274" y="630"/>
                    <a:pt x="1207" y="641"/>
                    <a:pt x="1126" y="723"/>
                  </a:cubicBezTo>
                  <a:cubicBezTo>
                    <a:pt x="1021" y="830"/>
                    <a:pt x="900" y="912"/>
                    <a:pt x="727" y="896"/>
                  </a:cubicBezTo>
                  <a:cubicBezTo>
                    <a:pt x="683" y="892"/>
                    <a:pt x="607" y="985"/>
                    <a:pt x="584" y="1047"/>
                  </a:cubicBezTo>
                  <a:cubicBezTo>
                    <a:pt x="519" y="1224"/>
                    <a:pt x="357" y="1342"/>
                    <a:pt x="218" y="1262"/>
                  </a:cubicBezTo>
                  <a:cubicBezTo>
                    <a:pt x="132" y="1212"/>
                    <a:pt x="41" y="1109"/>
                    <a:pt x="24" y="1016"/>
                  </a:cubicBezTo>
                  <a:cubicBezTo>
                    <a:pt x="0" y="884"/>
                    <a:pt x="119" y="795"/>
                    <a:pt x="243" y="780"/>
                  </a:cubicBezTo>
                  <a:cubicBezTo>
                    <a:pt x="411" y="762"/>
                    <a:pt x="496" y="693"/>
                    <a:pt x="597" y="548"/>
                  </a:cubicBezTo>
                  <a:cubicBezTo>
                    <a:pt x="691" y="414"/>
                    <a:pt x="916" y="371"/>
                    <a:pt x="1124" y="2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1167846" y="6449464"/>
              <a:ext cx="24337" cy="21804"/>
            </a:xfrm>
            <a:custGeom>
              <a:rect b="b" l="l" r="r" t="t"/>
              <a:pathLst>
                <a:path extrusionOk="0" h="1076" w="1201">
                  <a:moveTo>
                    <a:pt x="165" y="960"/>
                  </a:moveTo>
                  <a:cubicBezTo>
                    <a:pt x="1" y="796"/>
                    <a:pt x="24" y="535"/>
                    <a:pt x="186" y="477"/>
                  </a:cubicBezTo>
                  <a:cubicBezTo>
                    <a:pt x="325" y="426"/>
                    <a:pt x="328" y="343"/>
                    <a:pt x="302" y="235"/>
                  </a:cubicBezTo>
                  <a:cubicBezTo>
                    <a:pt x="278" y="135"/>
                    <a:pt x="271" y="21"/>
                    <a:pt x="386" y="8"/>
                  </a:cubicBezTo>
                  <a:cubicBezTo>
                    <a:pt x="459" y="0"/>
                    <a:pt x="561" y="72"/>
                    <a:pt x="616" y="136"/>
                  </a:cubicBezTo>
                  <a:cubicBezTo>
                    <a:pt x="707" y="242"/>
                    <a:pt x="761" y="364"/>
                    <a:pt x="550" y="418"/>
                  </a:cubicBezTo>
                  <a:cubicBezTo>
                    <a:pt x="520" y="425"/>
                    <a:pt x="508" y="501"/>
                    <a:pt x="486" y="545"/>
                  </a:cubicBezTo>
                  <a:cubicBezTo>
                    <a:pt x="543" y="551"/>
                    <a:pt x="618" y="582"/>
                    <a:pt x="655" y="558"/>
                  </a:cubicBezTo>
                  <a:cubicBezTo>
                    <a:pt x="803" y="460"/>
                    <a:pt x="928" y="491"/>
                    <a:pt x="1048" y="595"/>
                  </a:cubicBezTo>
                  <a:cubicBezTo>
                    <a:pt x="1131" y="668"/>
                    <a:pt x="1200" y="751"/>
                    <a:pt x="1137" y="872"/>
                  </a:cubicBezTo>
                  <a:cubicBezTo>
                    <a:pt x="1072" y="996"/>
                    <a:pt x="970" y="1076"/>
                    <a:pt x="833" y="1031"/>
                  </a:cubicBezTo>
                  <a:cubicBezTo>
                    <a:pt x="669" y="978"/>
                    <a:pt x="517" y="939"/>
                    <a:pt x="344" y="997"/>
                  </a:cubicBezTo>
                  <a:cubicBezTo>
                    <a:pt x="281" y="1018"/>
                    <a:pt x="196" y="967"/>
                    <a:pt x="165" y="9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1146670" y="6362837"/>
              <a:ext cx="17062" cy="22837"/>
            </a:xfrm>
            <a:custGeom>
              <a:rect b="b" l="l" r="r" t="t"/>
              <a:pathLst>
                <a:path extrusionOk="0" h="1127" w="842">
                  <a:moveTo>
                    <a:pt x="318" y="395"/>
                  </a:moveTo>
                  <a:cubicBezTo>
                    <a:pt x="232" y="386"/>
                    <a:pt x="157" y="398"/>
                    <a:pt x="131" y="369"/>
                  </a:cubicBezTo>
                  <a:cubicBezTo>
                    <a:pt x="77" y="306"/>
                    <a:pt x="5" y="213"/>
                    <a:pt x="18" y="147"/>
                  </a:cubicBezTo>
                  <a:cubicBezTo>
                    <a:pt x="37" y="47"/>
                    <a:pt x="133" y="1"/>
                    <a:pt x="254" y="37"/>
                  </a:cubicBezTo>
                  <a:cubicBezTo>
                    <a:pt x="323" y="58"/>
                    <a:pt x="404" y="57"/>
                    <a:pt x="477" y="45"/>
                  </a:cubicBezTo>
                  <a:cubicBezTo>
                    <a:pt x="649" y="19"/>
                    <a:pt x="720" y="121"/>
                    <a:pt x="780" y="257"/>
                  </a:cubicBezTo>
                  <a:cubicBezTo>
                    <a:pt x="841" y="396"/>
                    <a:pt x="794" y="468"/>
                    <a:pt x="662" y="510"/>
                  </a:cubicBezTo>
                  <a:cubicBezTo>
                    <a:pt x="502" y="561"/>
                    <a:pt x="554" y="700"/>
                    <a:pt x="546" y="811"/>
                  </a:cubicBezTo>
                  <a:cubicBezTo>
                    <a:pt x="532" y="1000"/>
                    <a:pt x="449" y="1100"/>
                    <a:pt x="286" y="1114"/>
                  </a:cubicBezTo>
                  <a:cubicBezTo>
                    <a:pt x="133" y="1126"/>
                    <a:pt x="50" y="1055"/>
                    <a:pt x="27" y="907"/>
                  </a:cubicBezTo>
                  <a:cubicBezTo>
                    <a:pt x="0" y="733"/>
                    <a:pt x="119" y="508"/>
                    <a:pt x="318" y="3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11140550" y="6422999"/>
              <a:ext cx="25532" cy="16211"/>
            </a:xfrm>
            <a:custGeom>
              <a:rect b="b" l="l" r="r" t="t"/>
              <a:pathLst>
                <a:path extrusionOk="0" h="800" w="1260">
                  <a:moveTo>
                    <a:pt x="696" y="691"/>
                  </a:moveTo>
                  <a:cubicBezTo>
                    <a:pt x="576" y="553"/>
                    <a:pt x="523" y="398"/>
                    <a:pt x="314" y="510"/>
                  </a:cubicBezTo>
                  <a:cubicBezTo>
                    <a:pt x="261" y="539"/>
                    <a:pt x="103" y="397"/>
                    <a:pt x="15" y="312"/>
                  </a:cubicBezTo>
                  <a:cubicBezTo>
                    <a:pt x="0" y="298"/>
                    <a:pt x="85" y="159"/>
                    <a:pt x="147" y="101"/>
                  </a:cubicBezTo>
                  <a:cubicBezTo>
                    <a:pt x="176" y="73"/>
                    <a:pt x="284" y="79"/>
                    <a:pt x="311" y="110"/>
                  </a:cubicBezTo>
                  <a:cubicBezTo>
                    <a:pt x="401" y="215"/>
                    <a:pt x="481" y="187"/>
                    <a:pt x="589" y="139"/>
                  </a:cubicBezTo>
                  <a:cubicBezTo>
                    <a:pt x="902" y="0"/>
                    <a:pt x="969" y="34"/>
                    <a:pt x="1092" y="357"/>
                  </a:cubicBezTo>
                  <a:cubicBezTo>
                    <a:pt x="1098" y="375"/>
                    <a:pt x="1101" y="396"/>
                    <a:pt x="1112" y="409"/>
                  </a:cubicBezTo>
                  <a:cubicBezTo>
                    <a:pt x="1210" y="520"/>
                    <a:pt x="1260" y="663"/>
                    <a:pt x="1130" y="748"/>
                  </a:cubicBezTo>
                  <a:cubicBezTo>
                    <a:pt x="1051" y="800"/>
                    <a:pt x="904" y="754"/>
                    <a:pt x="788" y="739"/>
                  </a:cubicBezTo>
                  <a:cubicBezTo>
                    <a:pt x="744" y="734"/>
                    <a:pt x="703" y="695"/>
                    <a:pt x="696" y="6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1068959" y="6466911"/>
              <a:ext cx="23952" cy="20223"/>
            </a:xfrm>
            <a:custGeom>
              <a:rect b="b" l="l" r="r" t="t"/>
              <a:pathLst>
                <a:path extrusionOk="0" h="998" w="1182">
                  <a:moveTo>
                    <a:pt x="0" y="362"/>
                  </a:moveTo>
                  <a:cubicBezTo>
                    <a:pt x="66" y="342"/>
                    <a:pt x="113" y="329"/>
                    <a:pt x="159" y="313"/>
                  </a:cubicBezTo>
                  <a:cubicBezTo>
                    <a:pt x="198" y="297"/>
                    <a:pt x="235" y="277"/>
                    <a:pt x="274" y="260"/>
                  </a:cubicBezTo>
                  <a:cubicBezTo>
                    <a:pt x="271" y="232"/>
                    <a:pt x="268" y="214"/>
                    <a:pt x="267" y="196"/>
                  </a:cubicBezTo>
                  <a:cubicBezTo>
                    <a:pt x="265" y="131"/>
                    <a:pt x="265" y="65"/>
                    <a:pt x="263" y="0"/>
                  </a:cubicBezTo>
                  <a:cubicBezTo>
                    <a:pt x="336" y="18"/>
                    <a:pt x="432" y="12"/>
                    <a:pt x="480" y="57"/>
                  </a:cubicBezTo>
                  <a:cubicBezTo>
                    <a:pt x="556" y="130"/>
                    <a:pt x="600" y="235"/>
                    <a:pt x="656" y="327"/>
                  </a:cubicBezTo>
                  <a:cubicBezTo>
                    <a:pt x="707" y="412"/>
                    <a:pt x="761" y="467"/>
                    <a:pt x="880" y="444"/>
                  </a:cubicBezTo>
                  <a:cubicBezTo>
                    <a:pt x="1010" y="421"/>
                    <a:pt x="1143" y="547"/>
                    <a:pt x="1162" y="684"/>
                  </a:cubicBezTo>
                  <a:cubicBezTo>
                    <a:pt x="1182" y="822"/>
                    <a:pt x="1081" y="974"/>
                    <a:pt x="946" y="985"/>
                  </a:cubicBezTo>
                  <a:cubicBezTo>
                    <a:pt x="804" y="998"/>
                    <a:pt x="695" y="958"/>
                    <a:pt x="655" y="791"/>
                  </a:cubicBezTo>
                  <a:cubicBezTo>
                    <a:pt x="603" y="571"/>
                    <a:pt x="428" y="522"/>
                    <a:pt x="254" y="651"/>
                  </a:cubicBezTo>
                  <a:cubicBezTo>
                    <a:pt x="222" y="675"/>
                    <a:pt x="112" y="649"/>
                    <a:pt x="84" y="612"/>
                  </a:cubicBezTo>
                  <a:cubicBezTo>
                    <a:pt x="38" y="551"/>
                    <a:pt x="31" y="462"/>
                    <a:pt x="0" y="36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1198626" y="6426667"/>
              <a:ext cx="17792" cy="19169"/>
            </a:xfrm>
            <a:custGeom>
              <a:rect b="b" l="l" r="r" t="t"/>
              <a:pathLst>
                <a:path extrusionOk="0" h="946" w="878">
                  <a:moveTo>
                    <a:pt x="842" y="221"/>
                  </a:moveTo>
                  <a:cubicBezTo>
                    <a:pt x="825" y="396"/>
                    <a:pt x="818" y="574"/>
                    <a:pt x="788" y="747"/>
                  </a:cubicBezTo>
                  <a:cubicBezTo>
                    <a:pt x="777" y="813"/>
                    <a:pt x="715" y="912"/>
                    <a:pt x="665" y="920"/>
                  </a:cubicBezTo>
                  <a:cubicBezTo>
                    <a:pt x="489" y="946"/>
                    <a:pt x="307" y="944"/>
                    <a:pt x="129" y="938"/>
                  </a:cubicBezTo>
                  <a:cubicBezTo>
                    <a:pt x="86" y="937"/>
                    <a:pt x="19" y="890"/>
                    <a:pt x="10" y="853"/>
                  </a:cubicBezTo>
                  <a:cubicBezTo>
                    <a:pt x="1" y="804"/>
                    <a:pt x="37" y="746"/>
                    <a:pt x="55" y="692"/>
                  </a:cubicBezTo>
                  <a:cubicBezTo>
                    <a:pt x="77" y="627"/>
                    <a:pt x="107" y="563"/>
                    <a:pt x="118" y="495"/>
                  </a:cubicBezTo>
                  <a:cubicBezTo>
                    <a:pt x="132" y="417"/>
                    <a:pt x="130" y="336"/>
                    <a:pt x="134" y="256"/>
                  </a:cubicBezTo>
                  <a:cubicBezTo>
                    <a:pt x="207" y="281"/>
                    <a:pt x="280" y="305"/>
                    <a:pt x="352" y="333"/>
                  </a:cubicBezTo>
                  <a:cubicBezTo>
                    <a:pt x="396" y="350"/>
                    <a:pt x="436" y="376"/>
                    <a:pt x="481" y="387"/>
                  </a:cubicBezTo>
                  <a:cubicBezTo>
                    <a:pt x="488" y="389"/>
                    <a:pt x="518" y="343"/>
                    <a:pt x="522" y="318"/>
                  </a:cubicBezTo>
                  <a:cubicBezTo>
                    <a:pt x="572" y="15"/>
                    <a:pt x="609" y="1"/>
                    <a:pt x="858" y="192"/>
                  </a:cubicBezTo>
                  <a:cubicBezTo>
                    <a:pt x="867" y="198"/>
                    <a:pt x="871" y="213"/>
                    <a:pt x="877" y="223"/>
                  </a:cubicBezTo>
                  <a:cubicBezTo>
                    <a:pt x="865" y="222"/>
                    <a:pt x="853" y="221"/>
                    <a:pt x="842" y="22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1165191" y="6412341"/>
              <a:ext cx="22716" cy="14651"/>
            </a:xfrm>
            <a:custGeom>
              <a:rect b="b" l="l" r="r" t="t"/>
              <a:pathLst>
                <a:path extrusionOk="0" h="723" w="1121">
                  <a:moveTo>
                    <a:pt x="593" y="204"/>
                  </a:moveTo>
                  <a:cubicBezTo>
                    <a:pt x="809" y="125"/>
                    <a:pt x="943" y="159"/>
                    <a:pt x="1036" y="322"/>
                  </a:cubicBezTo>
                  <a:cubicBezTo>
                    <a:pt x="1101" y="434"/>
                    <a:pt x="1120" y="566"/>
                    <a:pt x="1006" y="642"/>
                  </a:cubicBezTo>
                  <a:cubicBezTo>
                    <a:pt x="928" y="694"/>
                    <a:pt x="799" y="722"/>
                    <a:pt x="712" y="695"/>
                  </a:cubicBezTo>
                  <a:cubicBezTo>
                    <a:pt x="573" y="653"/>
                    <a:pt x="456" y="575"/>
                    <a:pt x="291" y="593"/>
                  </a:cubicBezTo>
                  <a:cubicBezTo>
                    <a:pt x="137" y="610"/>
                    <a:pt x="41" y="485"/>
                    <a:pt x="21" y="335"/>
                  </a:cubicBezTo>
                  <a:cubicBezTo>
                    <a:pt x="0" y="179"/>
                    <a:pt x="101" y="96"/>
                    <a:pt x="240" y="55"/>
                  </a:cubicBezTo>
                  <a:cubicBezTo>
                    <a:pt x="422" y="1"/>
                    <a:pt x="505" y="37"/>
                    <a:pt x="593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1245536" y="6355542"/>
              <a:ext cx="16940" cy="18582"/>
            </a:xfrm>
            <a:custGeom>
              <a:rect b="b" l="l" r="r" t="t"/>
              <a:pathLst>
                <a:path extrusionOk="0" h="917" w="836">
                  <a:moveTo>
                    <a:pt x="488" y="125"/>
                  </a:moveTo>
                  <a:cubicBezTo>
                    <a:pt x="594" y="273"/>
                    <a:pt x="717" y="415"/>
                    <a:pt x="801" y="575"/>
                  </a:cubicBezTo>
                  <a:cubicBezTo>
                    <a:pt x="835" y="639"/>
                    <a:pt x="817" y="776"/>
                    <a:pt x="769" y="826"/>
                  </a:cubicBezTo>
                  <a:cubicBezTo>
                    <a:pt x="713" y="884"/>
                    <a:pt x="588" y="916"/>
                    <a:pt x="507" y="899"/>
                  </a:cubicBezTo>
                  <a:cubicBezTo>
                    <a:pt x="439" y="883"/>
                    <a:pt x="389" y="782"/>
                    <a:pt x="335" y="716"/>
                  </a:cubicBezTo>
                  <a:cubicBezTo>
                    <a:pt x="292" y="662"/>
                    <a:pt x="263" y="560"/>
                    <a:pt x="217" y="553"/>
                  </a:cubicBezTo>
                  <a:cubicBezTo>
                    <a:pt x="24" y="525"/>
                    <a:pt x="28" y="371"/>
                    <a:pt x="8" y="245"/>
                  </a:cubicBezTo>
                  <a:cubicBezTo>
                    <a:pt x="0" y="199"/>
                    <a:pt x="68" y="114"/>
                    <a:pt x="121" y="90"/>
                  </a:cubicBezTo>
                  <a:cubicBezTo>
                    <a:pt x="244" y="33"/>
                    <a:pt x="381" y="0"/>
                    <a:pt x="488" y="1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1280593" y="6483203"/>
              <a:ext cx="19656" cy="12807"/>
            </a:xfrm>
            <a:custGeom>
              <a:rect b="b" l="l" r="r" t="t"/>
              <a:pathLst>
                <a:path extrusionOk="0" h="632" w="970">
                  <a:moveTo>
                    <a:pt x="17" y="536"/>
                  </a:moveTo>
                  <a:cubicBezTo>
                    <a:pt x="20" y="415"/>
                    <a:pt x="0" y="296"/>
                    <a:pt x="34" y="195"/>
                  </a:cubicBezTo>
                  <a:cubicBezTo>
                    <a:pt x="51" y="145"/>
                    <a:pt x="167" y="110"/>
                    <a:pt x="241" y="105"/>
                  </a:cubicBezTo>
                  <a:cubicBezTo>
                    <a:pt x="378" y="96"/>
                    <a:pt x="508" y="121"/>
                    <a:pt x="645" y="39"/>
                  </a:cubicBezTo>
                  <a:cubicBezTo>
                    <a:pt x="709" y="1"/>
                    <a:pt x="839" y="72"/>
                    <a:pt x="940" y="94"/>
                  </a:cubicBezTo>
                  <a:cubicBezTo>
                    <a:pt x="915" y="205"/>
                    <a:pt x="970" y="357"/>
                    <a:pt x="793" y="395"/>
                  </a:cubicBezTo>
                  <a:cubicBezTo>
                    <a:pt x="776" y="399"/>
                    <a:pt x="750" y="404"/>
                    <a:pt x="743" y="416"/>
                  </a:cubicBezTo>
                  <a:cubicBezTo>
                    <a:pt x="624" y="632"/>
                    <a:pt x="425" y="611"/>
                    <a:pt x="226" y="590"/>
                  </a:cubicBezTo>
                  <a:cubicBezTo>
                    <a:pt x="169" y="584"/>
                    <a:pt x="114" y="562"/>
                    <a:pt x="17" y="5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1072870" y="6412746"/>
              <a:ext cx="14124" cy="30193"/>
            </a:xfrm>
            <a:custGeom>
              <a:rect b="b" l="l" r="r" t="t"/>
              <a:pathLst>
                <a:path extrusionOk="0" h="1490" w="697">
                  <a:moveTo>
                    <a:pt x="366" y="568"/>
                  </a:moveTo>
                  <a:cubicBezTo>
                    <a:pt x="430" y="781"/>
                    <a:pt x="488" y="982"/>
                    <a:pt x="556" y="1180"/>
                  </a:cubicBezTo>
                  <a:cubicBezTo>
                    <a:pt x="569" y="1218"/>
                    <a:pt x="629" y="1240"/>
                    <a:pt x="652" y="1279"/>
                  </a:cubicBezTo>
                  <a:cubicBezTo>
                    <a:pt x="677" y="1321"/>
                    <a:pt x="697" y="1376"/>
                    <a:pt x="692" y="1422"/>
                  </a:cubicBezTo>
                  <a:cubicBezTo>
                    <a:pt x="690" y="1447"/>
                    <a:pt x="618" y="1489"/>
                    <a:pt x="595" y="1480"/>
                  </a:cubicBezTo>
                  <a:cubicBezTo>
                    <a:pt x="549" y="1461"/>
                    <a:pt x="477" y="1405"/>
                    <a:pt x="483" y="1379"/>
                  </a:cubicBezTo>
                  <a:cubicBezTo>
                    <a:pt x="534" y="1158"/>
                    <a:pt x="327" y="1119"/>
                    <a:pt x="225" y="1017"/>
                  </a:cubicBezTo>
                  <a:cubicBezTo>
                    <a:pt x="116" y="909"/>
                    <a:pt x="0" y="837"/>
                    <a:pt x="130" y="665"/>
                  </a:cubicBezTo>
                  <a:cubicBezTo>
                    <a:pt x="162" y="621"/>
                    <a:pt x="127" y="527"/>
                    <a:pt x="123" y="455"/>
                  </a:cubicBezTo>
                  <a:cubicBezTo>
                    <a:pt x="119" y="378"/>
                    <a:pt x="98" y="296"/>
                    <a:pt x="114" y="224"/>
                  </a:cubicBezTo>
                  <a:cubicBezTo>
                    <a:pt x="140" y="107"/>
                    <a:pt x="218" y="0"/>
                    <a:pt x="349" y="43"/>
                  </a:cubicBezTo>
                  <a:cubicBezTo>
                    <a:pt x="481" y="86"/>
                    <a:pt x="537" y="212"/>
                    <a:pt x="491" y="349"/>
                  </a:cubicBezTo>
                  <a:cubicBezTo>
                    <a:pt x="463" y="434"/>
                    <a:pt x="401" y="509"/>
                    <a:pt x="366" y="5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1273237" y="6447964"/>
              <a:ext cx="17447" cy="21662"/>
            </a:xfrm>
            <a:custGeom>
              <a:rect b="b" l="l" r="r" t="t"/>
              <a:pathLst>
                <a:path extrusionOk="0" h="1069" w="861">
                  <a:moveTo>
                    <a:pt x="509" y="559"/>
                  </a:moveTo>
                  <a:cubicBezTo>
                    <a:pt x="669" y="596"/>
                    <a:pt x="858" y="577"/>
                    <a:pt x="859" y="802"/>
                  </a:cubicBezTo>
                  <a:cubicBezTo>
                    <a:pt x="860" y="920"/>
                    <a:pt x="680" y="1069"/>
                    <a:pt x="562" y="1023"/>
                  </a:cubicBezTo>
                  <a:cubicBezTo>
                    <a:pt x="349" y="942"/>
                    <a:pt x="496" y="748"/>
                    <a:pt x="466" y="608"/>
                  </a:cubicBezTo>
                  <a:cubicBezTo>
                    <a:pt x="175" y="586"/>
                    <a:pt x="1" y="430"/>
                    <a:pt x="32" y="221"/>
                  </a:cubicBezTo>
                  <a:cubicBezTo>
                    <a:pt x="51" y="96"/>
                    <a:pt x="211" y="1"/>
                    <a:pt x="351" y="32"/>
                  </a:cubicBezTo>
                  <a:cubicBezTo>
                    <a:pt x="551" y="77"/>
                    <a:pt x="598" y="227"/>
                    <a:pt x="509" y="5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1287219" y="6417102"/>
              <a:ext cx="21054" cy="13678"/>
            </a:xfrm>
            <a:custGeom>
              <a:rect b="b" l="l" r="r" t="t"/>
              <a:pathLst>
                <a:path extrusionOk="0" h="675" w="1039">
                  <a:moveTo>
                    <a:pt x="716" y="674"/>
                  </a:moveTo>
                  <a:cubicBezTo>
                    <a:pt x="637" y="594"/>
                    <a:pt x="561" y="495"/>
                    <a:pt x="464" y="424"/>
                  </a:cubicBezTo>
                  <a:cubicBezTo>
                    <a:pt x="401" y="378"/>
                    <a:pt x="304" y="381"/>
                    <a:pt x="230" y="347"/>
                  </a:cubicBezTo>
                  <a:cubicBezTo>
                    <a:pt x="153" y="313"/>
                    <a:pt x="53" y="276"/>
                    <a:pt x="22" y="211"/>
                  </a:cubicBezTo>
                  <a:cubicBezTo>
                    <a:pt x="0" y="166"/>
                    <a:pt x="67" y="20"/>
                    <a:pt x="110" y="13"/>
                  </a:cubicBezTo>
                  <a:cubicBezTo>
                    <a:pt x="183" y="0"/>
                    <a:pt x="290" y="41"/>
                    <a:pt x="344" y="97"/>
                  </a:cubicBezTo>
                  <a:cubicBezTo>
                    <a:pt x="422" y="176"/>
                    <a:pt x="476" y="179"/>
                    <a:pt x="569" y="132"/>
                  </a:cubicBezTo>
                  <a:cubicBezTo>
                    <a:pt x="673" y="80"/>
                    <a:pt x="789" y="41"/>
                    <a:pt x="903" y="24"/>
                  </a:cubicBezTo>
                  <a:cubicBezTo>
                    <a:pt x="942" y="19"/>
                    <a:pt x="1038" y="123"/>
                    <a:pt x="1031" y="140"/>
                  </a:cubicBezTo>
                  <a:cubicBezTo>
                    <a:pt x="942" y="322"/>
                    <a:pt x="1011" y="595"/>
                    <a:pt x="716" y="6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1206570" y="6375765"/>
              <a:ext cx="15988" cy="19838"/>
            </a:xfrm>
            <a:custGeom>
              <a:rect b="b" l="l" r="r" t="t"/>
              <a:pathLst>
                <a:path extrusionOk="0" h="979" w="789">
                  <a:moveTo>
                    <a:pt x="341" y="653"/>
                  </a:moveTo>
                  <a:cubicBezTo>
                    <a:pt x="216" y="475"/>
                    <a:pt x="109" y="336"/>
                    <a:pt x="22" y="185"/>
                  </a:cubicBezTo>
                  <a:cubicBezTo>
                    <a:pt x="0" y="149"/>
                    <a:pt x="25" y="62"/>
                    <a:pt x="58" y="25"/>
                  </a:cubicBezTo>
                  <a:cubicBezTo>
                    <a:pt x="80" y="0"/>
                    <a:pt x="162" y="4"/>
                    <a:pt x="204" y="24"/>
                  </a:cubicBezTo>
                  <a:cubicBezTo>
                    <a:pt x="332" y="86"/>
                    <a:pt x="455" y="152"/>
                    <a:pt x="472" y="329"/>
                  </a:cubicBezTo>
                  <a:cubicBezTo>
                    <a:pt x="477" y="382"/>
                    <a:pt x="577" y="441"/>
                    <a:pt x="645" y="472"/>
                  </a:cubicBezTo>
                  <a:cubicBezTo>
                    <a:pt x="770" y="525"/>
                    <a:pt x="788" y="599"/>
                    <a:pt x="693" y="678"/>
                  </a:cubicBezTo>
                  <a:cubicBezTo>
                    <a:pt x="560" y="786"/>
                    <a:pt x="414" y="878"/>
                    <a:pt x="266" y="964"/>
                  </a:cubicBezTo>
                  <a:cubicBezTo>
                    <a:pt x="241" y="978"/>
                    <a:pt x="148" y="937"/>
                    <a:pt x="146" y="917"/>
                  </a:cubicBezTo>
                  <a:cubicBezTo>
                    <a:pt x="143" y="864"/>
                    <a:pt x="157" y="796"/>
                    <a:pt x="191" y="757"/>
                  </a:cubicBezTo>
                  <a:cubicBezTo>
                    <a:pt x="236" y="705"/>
                    <a:pt x="306" y="676"/>
                    <a:pt x="341" y="65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1288921" y="6358399"/>
              <a:ext cx="16717" cy="13698"/>
            </a:xfrm>
            <a:custGeom>
              <a:rect b="b" l="l" r="r" t="t"/>
              <a:pathLst>
                <a:path extrusionOk="0" h="676" w="825">
                  <a:moveTo>
                    <a:pt x="343" y="564"/>
                  </a:moveTo>
                  <a:cubicBezTo>
                    <a:pt x="256" y="524"/>
                    <a:pt x="163" y="494"/>
                    <a:pt x="85" y="440"/>
                  </a:cubicBezTo>
                  <a:cubicBezTo>
                    <a:pt x="42" y="411"/>
                    <a:pt x="0" y="341"/>
                    <a:pt x="3" y="293"/>
                  </a:cubicBezTo>
                  <a:cubicBezTo>
                    <a:pt x="6" y="249"/>
                    <a:pt x="65" y="197"/>
                    <a:pt x="110" y="170"/>
                  </a:cubicBezTo>
                  <a:cubicBezTo>
                    <a:pt x="176" y="131"/>
                    <a:pt x="255" y="117"/>
                    <a:pt x="324" y="84"/>
                  </a:cubicBezTo>
                  <a:cubicBezTo>
                    <a:pt x="459" y="19"/>
                    <a:pt x="598" y="1"/>
                    <a:pt x="704" y="117"/>
                  </a:cubicBezTo>
                  <a:cubicBezTo>
                    <a:pt x="763" y="181"/>
                    <a:pt x="825" y="300"/>
                    <a:pt x="804" y="369"/>
                  </a:cubicBezTo>
                  <a:cubicBezTo>
                    <a:pt x="762" y="508"/>
                    <a:pt x="678" y="649"/>
                    <a:pt x="506" y="668"/>
                  </a:cubicBezTo>
                  <a:cubicBezTo>
                    <a:pt x="447" y="675"/>
                    <a:pt x="382" y="642"/>
                    <a:pt x="320" y="628"/>
                  </a:cubicBezTo>
                  <a:cubicBezTo>
                    <a:pt x="327" y="607"/>
                    <a:pt x="336" y="585"/>
                    <a:pt x="343" y="56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1126062" y="6413901"/>
              <a:ext cx="19818" cy="14144"/>
            </a:xfrm>
            <a:custGeom>
              <a:rect b="b" l="l" r="r" t="t"/>
              <a:pathLst>
                <a:path extrusionOk="0" h="698" w="978">
                  <a:moveTo>
                    <a:pt x="906" y="1"/>
                  </a:moveTo>
                  <a:cubicBezTo>
                    <a:pt x="932" y="86"/>
                    <a:pt x="969" y="155"/>
                    <a:pt x="972" y="227"/>
                  </a:cubicBezTo>
                  <a:cubicBezTo>
                    <a:pt x="978" y="339"/>
                    <a:pt x="937" y="420"/>
                    <a:pt x="804" y="347"/>
                  </a:cubicBezTo>
                  <a:cubicBezTo>
                    <a:pt x="674" y="276"/>
                    <a:pt x="597" y="292"/>
                    <a:pt x="537" y="448"/>
                  </a:cubicBezTo>
                  <a:cubicBezTo>
                    <a:pt x="459" y="654"/>
                    <a:pt x="206" y="697"/>
                    <a:pt x="89" y="532"/>
                  </a:cubicBezTo>
                  <a:cubicBezTo>
                    <a:pt x="40" y="464"/>
                    <a:pt x="1" y="334"/>
                    <a:pt x="34" y="277"/>
                  </a:cubicBezTo>
                  <a:cubicBezTo>
                    <a:pt x="79" y="200"/>
                    <a:pt x="213" y="108"/>
                    <a:pt x="281" y="125"/>
                  </a:cubicBezTo>
                  <a:cubicBezTo>
                    <a:pt x="484" y="179"/>
                    <a:pt x="630" y="77"/>
                    <a:pt x="795" y="12"/>
                  </a:cubicBezTo>
                  <a:cubicBezTo>
                    <a:pt x="822" y="2"/>
                    <a:pt x="855" y="6"/>
                    <a:pt x="90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1207400" y="6477995"/>
              <a:ext cx="18399" cy="15036"/>
            </a:xfrm>
            <a:custGeom>
              <a:rect b="b" l="l" r="r" t="t"/>
              <a:pathLst>
                <a:path extrusionOk="0" h="742" w="908">
                  <a:moveTo>
                    <a:pt x="626" y="392"/>
                  </a:moveTo>
                  <a:cubicBezTo>
                    <a:pt x="666" y="308"/>
                    <a:pt x="681" y="250"/>
                    <a:pt x="716" y="214"/>
                  </a:cubicBezTo>
                  <a:cubicBezTo>
                    <a:pt x="740" y="190"/>
                    <a:pt x="806" y="175"/>
                    <a:pt x="829" y="190"/>
                  </a:cubicBezTo>
                  <a:cubicBezTo>
                    <a:pt x="864" y="212"/>
                    <a:pt x="907" y="284"/>
                    <a:pt x="895" y="303"/>
                  </a:cubicBezTo>
                  <a:cubicBezTo>
                    <a:pt x="814" y="439"/>
                    <a:pt x="720" y="569"/>
                    <a:pt x="627" y="698"/>
                  </a:cubicBezTo>
                  <a:cubicBezTo>
                    <a:pt x="610" y="719"/>
                    <a:pt x="562" y="742"/>
                    <a:pt x="545" y="732"/>
                  </a:cubicBezTo>
                  <a:cubicBezTo>
                    <a:pt x="389" y="643"/>
                    <a:pt x="220" y="564"/>
                    <a:pt x="88" y="446"/>
                  </a:cubicBezTo>
                  <a:cubicBezTo>
                    <a:pt x="1" y="367"/>
                    <a:pt x="92" y="165"/>
                    <a:pt x="224" y="84"/>
                  </a:cubicBezTo>
                  <a:cubicBezTo>
                    <a:pt x="361" y="0"/>
                    <a:pt x="447" y="86"/>
                    <a:pt x="522" y="183"/>
                  </a:cubicBezTo>
                  <a:cubicBezTo>
                    <a:pt x="562" y="234"/>
                    <a:pt x="581" y="299"/>
                    <a:pt x="626" y="39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0982919" y="6273352"/>
              <a:ext cx="15177" cy="10862"/>
            </a:xfrm>
            <a:custGeom>
              <a:rect b="b" l="l" r="r" t="t"/>
              <a:pathLst>
                <a:path extrusionOk="0" h="536" w="749">
                  <a:moveTo>
                    <a:pt x="1" y="216"/>
                  </a:moveTo>
                  <a:cubicBezTo>
                    <a:pt x="51" y="198"/>
                    <a:pt x="75" y="191"/>
                    <a:pt x="98" y="182"/>
                  </a:cubicBezTo>
                  <a:cubicBezTo>
                    <a:pt x="191" y="144"/>
                    <a:pt x="280" y="95"/>
                    <a:pt x="376" y="70"/>
                  </a:cubicBezTo>
                  <a:cubicBezTo>
                    <a:pt x="474" y="46"/>
                    <a:pt x="642" y="1"/>
                    <a:pt x="667" y="39"/>
                  </a:cubicBezTo>
                  <a:cubicBezTo>
                    <a:pt x="727" y="129"/>
                    <a:pt x="748" y="267"/>
                    <a:pt x="733" y="379"/>
                  </a:cubicBezTo>
                  <a:cubicBezTo>
                    <a:pt x="715" y="511"/>
                    <a:pt x="592" y="508"/>
                    <a:pt x="477" y="496"/>
                  </a:cubicBezTo>
                  <a:cubicBezTo>
                    <a:pt x="395" y="488"/>
                    <a:pt x="310" y="505"/>
                    <a:pt x="227" y="514"/>
                  </a:cubicBezTo>
                  <a:cubicBezTo>
                    <a:pt x="162" y="520"/>
                    <a:pt x="97" y="528"/>
                    <a:pt x="33" y="536"/>
                  </a:cubicBezTo>
                  <a:cubicBezTo>
                    <a:pt x="21" y="428"/>
                    <a:pt x="11" y="321"/>
                    <a:pt x="1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1066689" y="6488411"/>
              <a:ext cx="13556" cy="15056"/>
            </a:xfrm>
            <a:custGeom>
              <a:rect b="b" l="l" r="r" t="t"/>
              <a:pathLst>
                <a:path extrusionOk="0" h="743" w="669">
                  <a:moveTo>
                    <a:pt x="204" y="93"/>
                  </a:moveTo>
                  <a:cubicBezTo>
                    <a:pt x="300" y="0"/>
                    <a:pt x="441" y="33"/>
                    <a:pt x="575" y="180"/>
                  </a:cubicBezTo>
                  <a:cubicBezTo>
                    <a:pt x="669" y="279"/>
                    <a:pt x="642" y="458"/>
                    <a:pt x="515" y="578"/>
                  </a:cubicBezTo>
                  <a:cubicBezTo>
                    <a:pt x="373" y="713"/>
                    <a:pt x="210" y="743"/>
                    <a:pt x="120" y="649"/>
                  </a:cubicBezTo>
                  <a:cubicBezTo>
                    <a:pt x="1" y="523"/>
                    <a:pt x="42" y="251"/>
                    <a:pt x="204" y="9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11245678" y="6308753"/>
              <a:ext cx="14793" cy="11976"/>
            </a:xfrm>
            <a:custGeom>
              <a:rect b="b" l="l" r="r" t="t"/>
              <a:pathLst>
                <a:path extrusionOk="0" h="591" w="730">
                  <a:moveTo>
                    <a:pt x="66" y="90"/>
                  </a:moveTo>
                  <a:cubicBezTo>
                    <a:pt x="214" y="0"/>
                    <a:pt x="338" y="26"/>
                    <a:pt x="447" y="154"/>
                  </a:cubicBezTo>
                  <a:cubicBezTo>
                    <a:pt x="508" y="227"/>
                    <a:pt x="593" y="281"/>
                    <a:pt x="655" y="354"/>
                  </a:cubicBezTo>
                  <a:cubicBezTo>
                    <a:pt x="693" y="401"/>
                    <a:pt x="706" y="467"/>
                    <a:pt x="729" y="526"/>
                  </a:cubicBezTo>
                  <a:cubicBezTo>
                    <a:pt x="670" y="546"/>
                    <a:pt x="613" y="580"/>
                    <a:pt x="553" y="584"/>
                  </a:cubicBezTo>
                  <a:cubicBezTo>
                    <a:pt x="476" y="590"/>
                    <a:pt x="394" y="582"/>
                    <a:pt x="318" y="562"/>
                  </a:cubicBezTo>
                  <a:cubicBezTo>
                    <a:pt x="219" y="536"/>
                    <a:pt x="60" y="515"/>
                    <a:pt x="38" y="453"/>
                  </a:cubicBezTo>
                  <a:cubicBezTo>
                    <a:pt x="1" y="348"/>
                    <a:pt x="52" y="212"/>
                    <a:pt x="66" y="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1072951" y="6337993"/>
              <a:ext cx="10051" cy="16008"/>
            </a:xfrm>
            <a:custGeom>
              <a:rect b="b" l="l" r="r" t="t"/>
              <a:pathLst>
                <a:path extrusionOk="0" h="790" w="496">
                  <a:moveTo>
                    <a:pt x="56" y="134"/>
                  </a:moveTo>
                  <a:cubicBezTo>
                    <a:pt x="202" y="4"/>
                    <a:pt x="349" y="0"/>
                    <a:pt x="442" y="93"/>
                  </a:cubicBezTo>
                  <a:cubicBezTo>
                    <a:pt x="496" y="148"/>
                    <a:pt x="491" y="305"/>
                    <a:pt x="458" y="394"/>
                  </a:cubicBezTo>
                  <a:cubicBezTo>
                    <a:pt x="413" y="517"/>
                    <a:pt x="321" y="626"/>
                    <a:pt x="234" y="728"/>
                  </a:cubicBezTo>
                  <a:cubicBezTo>
                    <a:pt x="203" y="766"/>
                    <a:pt x="125" y="790"/>
                    <a:pt x="76" y="780"/>
                  </a:cubicBezTo>
                  <a:cubicBezTo>
                    <a:pt x="45" y="774"/>
                    <a:pt x="12" y="696"/>
                    <a:pt x="8" y="648"/>
                  </a:cubicBezTo>
                  <a:cubicBezTo>
                    <a:pt x="0" y="536"/>
                    <a:pt x="3" y="422"/>
                    <a:pt x="14" y="310"/>
                  </a:cubicBezTo>
                  <a:cubicBezTo>
                    <a:pt x="20" y="240"/>
                    <a:pt x="46" y="172"/>
                    <a:pt x="56" y="13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11017286" y="6577186"/>
              <a:ext cx="14671" cy="12503"/>
            </a:xfrm>
            <a:custGeom>
              <a:rect b="b" l="l" r="r" t="t"/>
              <a:pathLst>
                <a:path extrusionOk="0" h="617" w="724">
                  <a:moveTo>
                    <a:pt x="724" y="47"/>
                  </a:moveTo>
                  <a:cubicBezTo>
                    <a:pt x="705" y="84"/>
                    <a:pt x="689" y="121"/>
                    <a:pt x="670" y="157"/>
                  </a:cubicBezTo>
                  <a:cubicBezTo>
                    <a:pt x="627" y="233"/>
                    <a:pt x="576" y="306"/>
                    <a:pt x="540" y="385"/>
                  </a:cubicBezTo>
                  <a:cubicBezTo>
                    <a:pt x="489" y="497"/>
                    <a:pt x="444" y="616"/>
                    <a:pt x="291" y="584"/>
                  </a:cubicBezTo>
                  <a:cubicBezTo>
                    <a:pt x="140" y="553"/>
                    <a:pt x="24" y="467"/>
                    <a:pt x="11" y="301"/>
                  </a:cubicBezTo>
                  <a:cubicBezTo>
                    <a:pt x="0" y="145"/>
                    <a:pt x="122" y="100"/>
                    <a:pt x="243" y="82"/>
                  </a:cubicBezTo>
                  <a:cubicBezTo>
                    <a:pt x="319" y="71"/>
                    <a:pt x="402" y="103"/>
                    <a:pt x="478" y="90"/>
                  </a:cubicBezTo>
                  <a:cubicBezTo>
                    <a:pt x="551" y="78"/>
                    <a:pt x="619" y="32"/>
                    <a:pt x="688" y="1"/>
                  </a:cubicBezTo>
                  <a:cubicBezTo>
                    <a:pt x="700" y="16"/>
                    <a:pt x="711" y="32"/>
                    <a:pt x="724" y="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1172101" y="6500305"/>
              <a:ext cx="12726" cy="14063"/>
            </a:xfrm>
            <a:custGeom>
              <a:rect b="b" l="l" r="r" t="t"/>
              <a:pathLst>
                <a:path extrusionOk="0" h="694" w="628">
                  <a:moveTo>
                    <a:pt x="524" y="259"/>
                  </a:moveTo>
                  <a:cubicBezTo>
                    <a:pt x="628" y="357"/>
                    <a:pt x="613" y="470"/>
                    <a:pt x="516" y="578"/>
                  </a:cubicBezTo>
                  <a:cubicBezTo>
                    <a:pt x="411" y="693"/>
                    <a:pt x="225" y="684"/>
                    <a:pt x="115" y="564"/>
                  </a:cubicBezTo>
                  <a:cubicBezTo>
                    <a:pt x="13" y="451"/>
                    <a:pt x="1" y="184"/>
                    <a:pt x="92" y="96"/>
                  </a:cubicBezTo>
                  <a:cubicBezTo>
                    <a:pt x="194" y="1"/>
                    <a:pt x="316" y="45"/>
                    <a:pt x="524" y="2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1154998" y="6495401"/>
              <a:ext cx="11976" cy="14245"/>
            </a:xfrm>
            <a:custGeom>
              <a:rect b="b" l="l" r="r" t="t"/>
              <a:pathLst>
                <a:path extrusionOk="0" h="703" w="591">
                  <a:moveTo>
                    <a:pt x="498" y="132"/>
                  </a:moveTo>
                  <a:cubicBezTo>
                    <a:pt x="590" y="223"/>
                    <a:pt x="572" y="448"/>
                    <a:pt x="449" y="548"/>
                  </a:cubicBezTo>
                  <a:cubicBezTo>
                    <a:pt x="346" y="631"/>
                    <a:pt x="227" y="703"/>
                    <a:pt x="99" y="585"/>
                  </a:cubicBezTo>
                  <a:cubicBezTo>
                    <a:pt x="9" y="502"/>
                    <a:pt x="1" y="178"/>
                    <a:pt x="82" y="100"/>
                  </a:cubicBezTo>
                  <a:cubicBezTo>
                    <a:pt x="183" y="1"/>
                    <a:pt x="383" y="16"/>
                    <a:pt x="498" y="13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1136335" y="6459089"/>
              <a:ext cx="12584" cy="12928"/>
            </a:xfrm>
            <a:custGeom>
              <a:rect b="b" l="l" r="r" t="t"/>
              <a:pathLst>
                <a:path extrusionOk="0" h="638" w="621">
                  <a:moveTo>
                    <a:pt x="135" y="533"/>
                  </a:moveTo>
                  <a:cubicBezTo>
                    <a:pt x="1" y="404"/>
                    <a:pt x="7" y="267"/>
                    <a:pt x="152" y="112"/>
                  </a:cubicBezTo>
                  <a:cubicBezTo>
                    <a:pt x="256" y="1"/>
                    <a:pt x="376" y="4"/>
                    <a:pt x="493" y="119"/>
                  </a:cubicBezTo>
                  <a:cubicBezTo>
                    <a:pt x="616" y="242"/>
                    <a:pt x="620" y="418"/>
                    <a:pt x="502" y="533"/>
                  </a:cubicBezTo>
                  <a:cubicBezTo>
                    <a:pt x="397" y="637"/>
                    <a:pt x="242" y="637"/>
                    <a:pt x="135" y="53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1040427" y="6513254"/>
              <a:ext cx="12482" cy="16454"/>
            </a:xfrm>
            <a:custGeom>
              <a:rect b="b" l="l" r="r" t="t"/>
              <a:pathLst>
                <a:path extrusionOk="0" h="812" w="616">
                  <a:moveTo>
                    <a:pt x="341" y="590"/>
                  </a:moveTo>
                  <a:cubicBezTo>
                    <a:pt x="354" y="635"/>
                    <a:pt x="381" y="683"/>
                    <a:pt x="378" y="728"/>
                  </a:cubicBezTo>
                  <a:cubicBezTo>
                    <a:pt x="376" y="757"/>
                    <a:pt x="330" y="784"/>
                    <a:pt x="304" y="811"/>
                  </a:cubicBezTo>
                  <a:cubicBezTo>
                    <a:pt x="283" y="787"/>
                    <a:pt x="238" y="758"/>
                    <a:pt x="242" y="741"/>
                  </a:cubicBezTo>
                  <a:cubicBezTo>
                    <a:pt x="275" y="606"/>
                    <a:pt x="184" y="540"/>
                    <a:pt x="108" y="456"/>
                  </a:cubicBezTo>
                  <a:cubicBezTo>
                    <a:pt x="0" y="337"/>
                    <a:pt x="39" y="215"/>
                    <a:pt x="143" y="109"/>
                  </a:cubicBezTo>
                  <a:cubicBezTo>
                    <a:pt x="238" y="14"/>
                    <a:pt x="434" y="0"/>
                    <a:pt x="519" y="93"/>
                  </a:cubicBezTo>
                  <a:cubicBezTo>
                    <a:pt x="616" y="197"/>
                    <a:pt x="591" y="315"/>
                    <a:pt x="514" y="417"/>
                  </a:cubicBezTo>
                  <a:cubicBezTo>
                    <a:pt x="466" y="481"/>
                    <a:pt x="401" y="531"/>
                    <a:pt x="341" y="5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0961784" y="6391347"/>
              <a:ext cx="12908" cy="12097"/>
            </a:xfrm>
            <a:custGeom>
              <a:rect b="b" l="l" r="r" t="t"/>
              <a:pathLst>
                <a:path extrusionOk="0" h="597" w="637">
                  <a:moveTo>
                    <a:pt x="128" y="122"/>
                  </a:moveTo>
                  <a:cubicBezTo>
                    <a:pt x="267" y="6"/>
                    <a:pt x="481" y="1"/>
                    <a:pt x="566" y="111"/>
                  </a:cubicBezTo>
                  <a:cubicBezTo>
                    <a:pt x="637" y="202"/>
                    <a:pt x="612" y="405"/>
                    <a:pt x="520" y="488"/>
                  </a:cubicBezTo>
                  <a:cubicBezTo>
                    <a:pt x="398" y="597"/>
                    <a:pt x="210" y="583"/>
                    <a:pt x="111" y="449"/>
                  </a:cubicBezTo>
                  <a:cubicBezTo>
                    <a:pt x="29" y="339"/>
                    <a:pt x="0" y="225"/>
                    <a:pt x="128" y="1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1232993" y="6242632"/>
              <a:ext cx="12239" cy="12746"/>
            </a:xfrm>
            <a:custGeom>
              <a:rect b="b" l="l" r="r" t="t"/>
              <a:pathLst>
                <a:path extrusionOk="0" h="629" w="604">
                  <a:moveTo>
                    <a:pt x="175" y="549"/>
                  </a:moveTo>
                  <a:cubicBezTo>
                    <a:pt x="20" y="384"/>
                    <a:pt x="0" y="182"/>
                    <a:pt x="99" y="92"/>
                  </a:cubicBezTo>
                  <a:cubicBezTo>
                    <a:pt x="201" y="1"/>
                    <a:pt x="394" y="10"/>
                    <a:pt x="494" y="111"/>
                  </a:cubicBezTo>
                  <a:cubicBezTo>
                    <a:pt x="604" y="224"/>
                    <a:pt x="583" y="401"/>
                    <a:pt x="450" y="525"/>
                  </a:cubicBezTo>
                  <a:cubicBezTo>
                    <a:pt x="341" y="628"/>
                    <a:pt x="241" y="609"/>
                    <a:pt x="175" y="54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1360209" y="6274770"/>
              <a:ext cx="12280" cy="12888"/>
            </a:xfrm>
            <a:custGeom>
              <a:rect b="b" l="l" r="r" t="t"/>
              <a:pathLst>
                <a:path extrusionOk="0" h="636" w="606">
                  <a:moveTo>
                    <a:pt x="181" y="122"/>
                  </a:moveTo>
                  <a:cubicBezTo>
                    <a:pt x="266" y="53"/>
                    <a:pt x="375" y="0"/>
                    <a:pt x="487" y="124"/>
                  </a:cubicBezTo>
                  <a:cubicBezTo>
                    <a:pt x="605" y="255"/>
                    <a:pt x="604" y="417"/>
                    <a:pt x="492" y="525"/>
                  </a:cubicBezTo>
                  <a:cubicBezTo>
                    <a:pt x="376" y="636"/>
                    <a:pt x="201" y="632"/>
                    <a:pt x="91" y="516"/>
                  </a:cubicBezTo>
                  <a:cubicBezTo>
                    <a:pt x="1" y="422"/>
                    <a:pt x="31" y="259"/>
                    <a:pt x="181" y="1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1242274" y="6489079"/>
              <a:ext cx="11429" cy="13232"/>
            </a:xfrm>
            <a:custGeom>
              <a:rect b="b" l="l" r="r" t="t"/>
              <a:pathLst>
                <a:path extrusionOk="0" h="653" w="564">
                  <a:moveTo>
                    <a:pt x="436" y="560"/>
                  </a:moveTo>
                  <a:cubicBezTo>
                    <a:pt x="336" y="652"/>
                    <a:pt x="217" y="583"/>
                    <a:pt x="114" y="504"/>
                  </a:cubicBezTo>
                  <a:cubicBezTo>
                    <a:pt x="0" y="417"/>
                    <a:pt x="5" y="226"/>
                    <a:pt x="114" y="125"/>
                  </a:cubicBezTo>
                  <a:cubicBezTo>
                    <a:pt x="214" y="32"/>
                    <a:pt x="333" y="0"/>
                    <a:pt x="449" y="92"/>
                  </a:cubicBezTo>
                  <a:cubicBezTo>
                    <a:pt x="561" y="180"/>
                    <a:pt x="563" y="430"/>
                    <a:pt x="436" y="5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1151756" y="6200707"/>
              <a:ext cx="12543" cy="11854"/>
            </a:xfrm>
            <a:custGeom>
              <a:rect b="b" l="l" r="r" t="t"/>
              <a:pathLst>
                <a:path extrusionOk="0" h="585" w="619">
                  <a:moveTo>
                    <a:pt x="510" y="127"/>
                  </a:moveTo>
                  <a:cubicBezTo>
                    <a:pt x="618" y="238"/>
                    <a:pt x="579" y="344"/>
                    <a:pt x="492" y="440"/>
                  </a:cubicBezTo>
                  <a:cubicBezTo>
                    <a:pt x="380" y="562"/>
                    <a:pt x="197" y="584"/>
                    <a:pt x="107" y="493"/>
                  </a:cubicBezTo>
                  <a:cubicBezTo>
                    <a:pt x="9" y="395"/>
                    <a:pt x="1" y="210"/>
                    <a:pt x="90" y="115"/>
                  </a:cubicBezTo>
                  <a:cubicBezTo>
                    <a:pt x="197" y="1"/>
                    <a:pt x="390" y="6"/>
                    <a:pt x="510" y="1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1328800" y="6410091"/>
              <a:ext cx="11976" cy="12219"/>
            </a:xfrm>
            <a:custGeom>
              <a:rect b="b" l="l" r="r" t="t"/>
              <a:pathLst>
                <a:path extrusionOk="0" h="603" w="591">
                  <a:moveTo>
                    <a:pt x="443" y="136"/>
                  </a:moveTo>
                  <a:cubicBezTo>
                    <a:pt x="564" y="271"/>
                    <a:pt x="591" y="386"/>
                    <a:pt x="468" y="501"/>
                  </a:cubicBezTo>
                  <a:cubicBezTo>
                    <a:pt x="360" y="603"/>
                    <a:pt x="198" y="599"/>
                    <a:pt x="99" y="493"/>
                  </a:cubicBezTo>
                  <a:cubicBezTo>
                    <a:pt x="1" y="388"/>
                    <a:pt x="1" y="165"/>
                    <a:pt x="113" y="89"/>
                  </a:cubicBezTo>
                  <a:cubicBezTo>
                    <a:pt x="244" y="1"/>
                    <a:pt x="360" y="62"/>
                    <a:pt x="443" y="1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1003689" y="6214243"/>
              <a:ext cx="12705" cy="11267"/>
            </a:xfrm>
            <a:custGeom>
              <a:rect b="b" l="l" r="r" t="t"/>
              <a:pathLst>
                <a:path extrusionOk="0" h="556" w="627">
                  <a:moveTo>
                    <a:pt x="108" y="108"/>
                  </a:moveTo>
                  <a:cubicBezTo>
                    <a:pt x="212" y="2"/>
                    <a:pt x="365" y="0"/>
                    <a:pt x="472" y="110"/>
                  </a:cubicBezTo>
                  <a:cubicBezTo>
                    <a:pt x="564" y="206"/>
                    <a:pt x="626" y="313"/>
                    <a:pt x="517" y="437"/>
                  </a:cubicBezTo>
                  <a:cubicBezTo>
                    <a:pt x="424" y="544"/>
                    <a:pt x="187" y="556"/>
                    <a:pt x="90" y="462"/>
                  </a:cubicBezTo>
                  <a:cubicBezTo>
                    <a:pt x="0" y="377"/>
                    <a:pt x="9" y="210"/>
                    <a:pt x="108" y="10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0806544" y="6446343"/>
              <a:ext cx="11874" cy="11834"/>
            </a:xfrm>
            <a:custGeom>
              <a:rect b="b" l="l" r="r" t="t"/>
              <a:pathLst>
                <a:path extrusionOk="0" h="584" w="586">
                  <a:moveTo>
                    <a:pt x="123" y="94"/>
                  </a:moveTo>
                  <a:cubicBezTo>
                    <a:pt x="222" y="2"/>
                    <a:pt x="416" y="1"/>
                    <a:pt x="499" y="92"/>
                  </a:cubicBezTo>
                  <a:cubicBezTo>
                    <a:pt x="585" y="188"/>
                    <a:pt x="552" y="363"/>
                    <a:pt x="432" y="476"/>
                  </a:cubicBezTo>
                  <a:cubicBezTo>
                    <a:pt x="315" y="583"/>
                    <a:pt x="204" y="564"/>
                    <a:pt x="102" y="461"/>
                  </a:cubicBezTo>
                  <a:cubicBezTo>
                    <a:pt x="1" y="358"/>
                    <a:pt x="13" y="198"/>
                    <a:pt x="123" y="9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294433" y="6518097"/>
              <a:ext cx="11125" cy="12361"/>
            </a:xfrm>
            <a:custGeom>
              <a:rect b="b" l="l" r="r" t="t"/>
              <a:pathLst>
                <a:path extrusionOk="0" h="610" w="549">
                  <a:moveTo>
                    <a:pt x="98" y="526"/>
                  </a:moveTo>
                  <a:cubicBezTo>
                    <a:pt x="0" y="423"/>
                    <a:pt x="14" y="197"/>
                    <a:pt x="126" y="99"/>
                  </a:cubicBezTo>
                  <a:cubicBezTo>
                    <a:pt x="239" y="0"/>
                    <a:pt x="352" y="45"/>
                    <a:pt x="449" y="123"/>
                  </a:cubicBezTo>
                  <a:cubicBezTo>
                    <a:pt x="548" y="205"/>
                    <a:pt x="543" y="403"/>
                    <a:pt x="451" y="496"/>
                  </a:cubicBezTo>
                  <a:cubicBezTo>
                    <a:pt x="352" y="596"/>
                    <a:pt x="178" y="610"/>
                    <a:pt x="98" y="5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1125150" y="6630378"/>
              <a:ext cx="10963" cy="12077"/>
            </a:xfrm>
            <a:custGeom>
              <a:rect b="b" l="l" r="r" t="t"/>
              <a:pathLst>
                <a:path extrusionOk="0" h="596" w="541">
                  <a:moveTo>
                    <a:pt x="450" y="113"/>
                  </a:moveTo>
                  <a:cubicBezTo>
                    <a:pt x="540" y="210"/>
                    <a:pt x="538" y="399"/>
                    <a:pt x="445" y="487"/>
                  </a:cubicBezTo>
                  <a:cubicBezTo>
                    <a:pt x="343" y="585"/>
                    <a:pt x="171" y="595"/>
                    <a:pt x="92" y="509"/>
                  </a:cubicBezTo>
                  <a:cubicBezTo>
                    <a:pt x="0" y="409"/>
                    <a:pt x="11" y="180"/>
                    <a:pt x="111" y="77"/>
                  </a:cubicBezTo>
                  <a:cubicBezTo>
                    <a:pt x="187" y="0"/>
                    <a:pt x="362" y="19"/>
                    <a:pt x="450" y="11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1061056" y="6450639"/>
              <a:ext cx="12644" cy="12199"/>
            </a:xfrm>
            <a:custGeom>
              <a:rect b="b" l="l" r="r" t="t"/>
              <a:pathLst>
                <a:path extrusionOk="0" h="602" w="624">
                  <a:moveTo>
                    <a:pt x="164" y="122"/>
                  </a:moveTo>
                  <a:cubicBezTo>
                    <a:pt x="261" y="0"/>
                    <a:pt x="376" y="32"/>
                    <a:pt x="483" y="139"/>
                  </a:cubicBezTo>
                  <a:cubicBezTo>
                    <a:pt x="624" y="278"/>
                    <a:pt x="621" y="385"/>
                    <a:pt x="479" y="516"/>
                  </a:cubicBezTo>
                  <a:cubicBezTo>
                    <a:pt x="387" y="602"/>
                    <a:pt x="174" y="591"/>
                    <a:pt x="90" y="496"/>
                  </a:cubicBezTo>
                  <a:cubicBezTo>
                    <a:pt x="1" y="395"/>
                    <a:pt x="25" y="250"/>
                    <a:pt x="164" y="1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1316115" y="6392016"/>
              <a:ext cx="11449" cy="11895"/>
            </a:xfrm>
            <a:custGeom>
              <a:rect b="b" l="l" r="r" t="t"/>
              <a:pathLst>
                <a:path extrusionOk="0" h="587" w="565">
                  <a:moveTo>
                    <a:pt x="144" y="474"/>
                  </a:moveTo>
                  <a:cubicBezTo>
                    <a:pt x="21" y="350"/>
                    <a:pt x="1" y="186"/>
                    <a:pt x="97" y="97"/>
                  </a:cubicBezTo>
                  <a:cubicBezTo>
                    <a:pt x="202" y="1"/>
                    <a:pt x="379" y="2"/>
                    <a:pt x="469" y="99"/>
                  </a:cubicBezTo>
                  <a:cubicBezTo>
                    <a:pt x="565" y="203"/>
                    <a:pt x="555" y="377"/>
                    <a:pt x="448" y="488"/>
                  </a:cubicBezTo>
                  <a:cubicBezTo>
                    <a:pt x="354" y="586"/>
                    <a:pt x="250" y="581"/>
                    <a:pt x="144" y="4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1304950" y="6640104"/>
              <a:ext cx="11327" cy="11915"/>
            </a:xfrm>
            <a:custGeom>
              <a:rect b="b" l="l" r="r" t="t"/>
              <a:pathLst>
                <a:path extrusionOk="0" h="588" w="559">
                  <a:moveTo>
                    <a:pt x="122" y="97"/>
                  </a:moveTo>
                  <a:cubicBezTo>
                    <a:pt x="223" y="2"/>
                    <a:pt x="397" y="0"/>
                    <a:pt x="478" y="92"/>
                  </a:cubicBezTo>
                  <a:cubicBezTo>
                    <a:pt x="559" y="183"/>
                    <a:pt x="531" y="377"/>
                    <a:pt x="421" y="482"/>
                  </a:cubicBezTo>
                  <a:cubicBezTo>
                    <a:pt x="309" y="588"/>
                    <a:pt x="203" y="555"/>
                    <a:pt x="107" y="462"/>
                  </a:cubicBezTo>
                  <a:cubicBezTo>
                    <a:pt x="0" y="359"/>
                    <a:pt x="10" y="201"/>
                    <a:pt x="122" y="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1047114" y="6360587"/>
              <a:ext cx="12057" cy="12097"/>
            </a:xfrm>
            <a:custGeom>
              <a:rect b="b" l="l" r="r" t="t"/>
              <a:pathLst>
                <a:path extrusionOk="0" h="597" w="595">
                  <a:moveTo>
                    <a:pt x="65" y="460"/>
                  </a:moveTo>
                  <a:cubicBezTo>
                    <a:pt x="0" y="385"/>
                    <a:pt x="8" y="292"/>
                    <a:pt x="111" y="213"/>
                  </a:cubicBezTo>
                  <a:cubicBezTo>
                    <a:pt x="222" y="129"/>
                    <a:pt x="332" y="1"/>
                    <a:pt x="483" y="126"/>
                  </a:cubicBezTo>
                  <a:cubicBezTo>
                    <a:pt x="594" y="219"/>
                    <a:pt x="590" y="399"/>
                    <a:pt x="491" y="495"/>
                  </a:cubicBezTo>
                  <a:cubicBezTo>
                    <a:pt x="387" y="597"/>
                    <a:pt x="189" y="591"/>
                    <a:pt x="65" y="4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0951186" y="6515868"/>
              <a:ext cx="11773" cy="11793"/>
            </a:xfrm>
            <a:custGeom>
              <a:rect b="b" l="l" r="r" t="t"/>
              <a:pathLst>
                <a:path extrusionOk="0" h="582" w="581">
                  <a:moveTo>
                    <a:pt x="141" y="138"/>
                  </a:moveTo>
                  <a:cubicBezTo>
                    <a:pt x="255" y="40"/>
                    <a:pt x="362" y="0"/>
                    <a:pt x="475" y="121"/>
                  </a:cubicBezTo>
                  <a:cubicBezTo>
                    <a:pt x="580" y="232"/>
                    <a:pt x="577" y="378"/>
                    <a:pt x="466" y="485"/>
                  </a:cubicBezTo>
                  <a:cubicBezTo>
                    <a:pt x="374" y="574"/>
                    <a:pt x="160" y="582"/>
                    <a:pt x="91" y="484"/>
                  </a:cubicBezTo>
                  <a:cubicBezTo>
                    <a:pt x="1" y="356"/>
                    <a:pt x="54" y="237"/>
                    <a:pt x="141" y="13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0943202" y="6301883"/>
              <a:ext cx="11854" cy="11996"/>
            </a:xfrm>
            <a:custGeom>
              <a:rect b="b" l="l" r="r" t="t"/>
              <a:pathLst>
                <a:path extrusionOk="0" h="592" w="585">
                  <a:moveTo>
                    <a:pt x="99" y="490"/>
                  </a:moveTo>
                  <a:cubicBezTo>
                    <a:pt x="1" y="388"/>
                    <a:pt x="0" y="191"/>
                    <a:pt x="107" y="103"/>
                  </a:cubicBezTo>
                  <a:cubicBezTo>
                    <a:pt x="232" y="1"/>
                    <a:pt x="344" y="70"/>
                    <a:pt x="434" y="162"/>
                  </a:cubicBezTo>
                  <a:cubicBezTo>
                    <a:pt x="527" y="255"/>
                    <a:pt x="585" y="365"/>
                    <a:pt x="464" y="485"/>
                  </a:cubicBezTo>
                  <a:cubicBezTo>
                    <a:pt x="356" y="591"/>
                    <a:pt x="195" y="592"/>
                    <a:pt x="99" y="4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0923040" y="6218275"/>
              <a:ext cx="11773" cy="10780"/>
            </a:xfrm>
            <a:custGeom>
              <a:rect b="b" l="l" r="r" t="t"/>
              <a:pathLst>
                <a:path extrusionOk="0" h="532" w="581">
                  <a:moveTo>
                    <a:pt x="98" y="101"/>
                  </a:moveTo>
                  <a:cubicBezTo>
                    <a:pt x="201" y="1"/>
                    <a:pt x="359" y="6"/>
                    <a:pt x="464" y="115"/>
                  </a:cubicBezTo>
                  <a:cubicBezTo>
                    <a:pt x="552" y="207"/>
                    <a:pt x="581" y="308"/>
                    <a:pt x="486" y="412"/>
                  </a:cubicBezTo>
                  <a:cubicBezTo>
                    <a:pt x="392" y="516"/>
                    <a:pt x="154" y="531"/>
                    <a:pt x="75" y="443"/>
                  </a:cubicBezTo>
                  <a:cubicBezTo>
                    <a:pt x="1" y="360"/>
                    <a:pt x="12" y="185"/>
                    <a:pt x="98" y="10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1244989" y="6439879"/>
              <a:ext cx="11165" cy="11206"/>
            </a:xfrm>
            <a:custGeom>
              <a:rect b="b" l="l" r="r" t="t"/>
              <a:pathLst>
                <a:path extrusionOk="0" h="553" w="551">
                  <a:moveTo>
                    <a:pt x="445" y="453"/>
                  </a:moveTo>
                  <a:cubicBezTo>
                    <a:pt x="359" y="541"/>
                    <a:pt x="167" y="552"/>
                    <a:pt x="85" y="474"/>
                  </a:cubicBezTo>
                  <a:cubicBezTo>
                    <a:pt x="0" y="394"/>
                    <a:pt x="24" y="212"/>
                    <a:pt x="135" y="104"/>
                  </a:cubicBezTo>
                  <a:cubicBezTo>
                    <a:pt x="238" y="4"/>
                    <a:pt x="343" y="1"/>
                    <a:pt x="447" y="105"/>
                  </a:cubicBezTo>
                  <a:cubicBezTo>
                    <a:pt x="551" y="210"/>
                    <a:pt x="551" y="346"/>
                    <a:pt x="445" y="45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1278465" y="6382958"/>
              <a:ext cx="11915" cy="11226"/>
            </a:xfrm>
            <a:custGeom>
              <a:rect b="b" l="l" r="r" t="t"/>
              <a:pathLst>
                <a:path extrusionOk="0" h="554" w="588">
                  <a:moveTo>
                    <a:pt x="135" y="411"/>
                  </a:moveTo>
                  <a:cubicBezTo>
                    <a:pt x="61" y="317"/>
                    <a:pt x="0" y="209"/>
                    <a:pt x="119" y="94"/>
                  </a:cubicBezTo>
                  <a:cubicBezTo>
                    <a:pt x="214" y="0"/>
                    <a:pt x="397" y="11"/>
                    <a:pt x="489" y="106"/>
                  </a:cubicBezTo>
                  <a:cubicBezTo>
                    <a:pt x="588" y="209"/>
                    <a:pt x="580" y="373"/>
                    <a:pt x="470" y="470"/>
                  </a:cubicBezTo>
                  <a:cubicBezTo>
                    <a:pt x="374" y="554"/>
                    <a:pt x="248" y="535"/>
                    <a:pt x="135" y="4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10917164" y="6548634"/>
              <a:ext cx="11611" cy="11104"/>
            </a:xfrm>
            <a:custGeom>
              <a:rect b="b" l="l" r="r" t="t"/>
              <a:pathLst>
                <a:path extrusionOk="0" h="548" w="573">
                  <a:moveTo>
                    <a:pt x="96" y="445"/>
                  </a:moveTo>
                  <a:cubicBezTo>
                    <a:pt x="3" y="356"/>
                    <a:pt x="1" y="186"/>
                    <a:pt x="91" y="90"/>
                  </a:cubicBezTo>
                  <a:cubicBezTo>
                    <a:pt x="174" y="1"/>
                    <a:pt x="340" y="17"/>
                    <a:pt x="458" y="127"/>
                  </a:cubicBezTo>
                  <a:cubicBezTo>
                    <a:pt x="555" y="218"/>
                    <a:pt x="573" y="314"/>
                    <a:pt x="479" y="418"/>
                  </a:cubicBezTo>
                  <a:cubicBezTo>
                    <a:pt x="373" y="537"/>
                    <a:pt x="203" y="548"/>
                    <a:pt x="96" y="4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11031532" y="6395177"/>
              <a:ext cx="11145" cy="11611"/>
            </a:xfrm>
            <a:custGeom>
              <a:rect b="b" l="l" r="r" t="t"/>
              <a:pathLst>
                <a:path extrusionOk="0" h="573" w="550">
                  <a:moveTo>
                    <a:pt x="155" y="109"/>
                  </a:moveTo>
                  <a:cubicBezTo>
                    <a:pt x="249" y="19"/>
                    <a:pt x="346" y="1"/>
                    <a:pt x="444" y="103"/>
                  </a:cubicBezTo>
                  <a:cubicBezTo>
                    <a:pt x="549" y="213"/>
                    <a:pt x="548" y="395"/>
                    <a:pt x="433" y="484"/>
                  </a:cubicBezTo>
                  <a:cubicBezTo>
                    <a:pt x="320" y="573"/>
                    <a:pt x="200" y="564"/>
                    <a:pt x="95" y="467"/>
                  </a:cubicBezTo>
                  <a:cubicBezTo>
                    <a:pt x="1" y="378"/>
                    <a:pt x="28" y="227"/>
                    <a:pt x="155" y="1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11217127" y="6424053"/>
              <a:ext cx="9463" cy="11510"/>
            </a:xfrm>
            <a:custGeom>
              <a:rect b="b" l="l" r="r" t="t"/>
              <a:pathLst>
                <a:path extrusionOk="0" h="568" w="467">
                  <a:moveTo>
                    <a:pt x="96" y="568"/>
                  </a:moveTo>
                  <a:cubicBezTo>
                    <a:pt x="65" y="472"/>
                    <a:pt x="4" y="369"/>
                    <a:pt x="3" y="263"/>
                  </a:cubicBezTo>
                  <a:cubicBezTo>
                    <a:pt x="1" y="185"/>
                    <a:pt x="56" y="67"/>
                    <a:pt x="120" y="35"/>
                  </a:cubicBezTo>
                  <a:cubicBezTo>
                    <a:pt x="195" y="0"/>
                    <a:pt x="322" y="11"/>
                    <a:pt x="396" y="55"/>
                  </a:cubicBezTo>
                  <a:cubicBezTo>
                    <a:pt x="448" y="86"/>
                    <a:pt x="463" y="205"/>
                    <a:pt x="466" y="285"/>
                  </a:cubicBezTo>
                  <a:cubicBezTo>
                    <a:pt x="467" y="326"/>
                    <a:pt x="413" y="379"/>
                    <a:pt x="371" y="408"/>
                  </a:cubicBezTo>
                  <a:cubicBezTo>
                    <a:pt x="294" y="463"/>
                    <a:pt x="208" y="505"/>
                    <a:pt x="96" y="5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1279296" y="6514976"/>
              <a:ext cx="11550" cy="11692"/>
            </a:xfrm>
            <a:custGeom>
              <a:rect b="b" l="l" r="r" t="t"/>
              <a:pathLst>
                <a:path extrusionOk="0" h="577" w="570">
                  <a:moveTo>
                    <a:pt x="129" y="161"/>
                  </a:moveTo>
                  <a:cubicBezTo>
                    <a:pt x="234" y="88"/>
                    <a:pt x="336" y="1"/>
                    <a:pt x="462" y="120"/>
                  </a:cubicBezTo>
                  <a:cubicBezTo>
                    <a:pt x="568" y="222"/>
                    <a:pt x="570" y="364"/>
                    <a:pt x="472" y="469"/>
                  </a:cubicBezTo>
                  <a:cubicBezTo>
                    <a:pt x="380" y="568"/>
                    <a:pt x="196" y="577"/>
                    <a:pt x="105" y="478"/>
                  </a:cubicBezTo>
                  <a:cubicBezTo>
                    <a:pt x="1" y="366"/>
                    <a:pt x="59" y="261"/>
                    <a:pt x="129" y="16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11184604" y="6402817"/>
              <a:ext cx="9787" cy="11186"/>
            </a:xfrm>
            <a:custGeom>
              <a:rect b="b" l="l" r="r" t="t"/>
              <a:pathLst>
                <a:path extrusionOk="0" h="552" w="483">
                  <a:moveTo>
                    <a:pt x="472" y="438"/>
                  </a:moveTo>
                  <a:cubicBezTo>
                    <a:pt x="320" y="543"/>
                    <a:pt x="130" y="552"/>
                    <a:pt x="59" y="428"/>
                  </a:cubicBezTo>
                  <a:cubicBezTo>
                    <a:pt x="11" y="344"/>
                    <a:pt x="0" y="198"/>
                    <a:pt x="42" y="113"/>
                  </a:cubicBezTo>
                  <a:cubicBezTo>
                    <a:pt x="97" y="0"/>
                    <a:pt x="353" y="20"/>
                    <a:pt x="434" y="146"/>
                  </a:cubicBezTo>
                  <a:cubicBezTo>
                    <a:pt x="482" y="221"/>
                    <a:pt x="461" y="339"/>
                    <a:pt x="472" y="43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1153296" y="6533254"/>
              <a:ext cx="9990" cy="12158"/>
            </a:xfrm>
            <a:custGeom>
              <a:rect b="b" l="l" r="r" t="t"/>
              <a:pathLst>
                <a:path extrusionOk="0" h="600" w="493">
                  <a:moveTo>
                    <a:pt x="166" y="60"/>
                  </a:moveTo>
                  <a:cubicBezTo>
                    <a:pt x="229" y="42"/>
                    <a:pt x="300" y="1"/>
                    <a:pt x="354" y="15"/>
                  </a:cubicBezTo>
                  <a:cubicBezTo>
                    <a:pt x="385" y="24"/>
                    <a:pt x="392" y="124"/>
                    <a:pt x="407" y="184"/>
                  </a:cubicBezTo>
                  <a:cubicBezTo>
                    <a:pt x="416" y="213"/>
                    <a:pt x="415" y="246"/>
                    <a:pt x="427" y="273"/>
                  </a:cubicBezTo>
                  <a:cubicBezTo>
                    <a:pt x="493" y="419"/>
                    <a:pt x="428" y="529"/>
                    <a:pt x="304" y="578"/>
                  </a:cubicBezTo>
                  <a:cubicBezTo>
                    <a:pt x="249" y="600"/>
                    <a:pt x="130" y="549"/>
                    <a:pt x="90" y="495"/>
                  </a:cubicBezTo>
                  <a:cubicBezTo>
                    <a:pt x="14" y="391"/>
                    <a:pt x="0" y="262"/>
                    <a:pt x="103" y="153"/>
                  </a:cubicBezTo>
                  <a:cubicBezTo>
                    <a:pt x="123" y="132"/>
                    <a:pt x="153" y="118"/>
                    <a:pt x="178" y="101"/>
                  </a:cubicBezTo>
                  <a:cubicBezTo>
                    <a:pt x="174" y="88"/>
                    <a:pt x="170" y="73"/>
                    <a:pt x="166" y="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1018847" y="6298823"/>
              <a:ext cx="11429" cy="11145"/>
            </a:xfrm>
            <a:custGeom>
              <a:rect b="b" l="l" r="r" t="t"/>
              <a:pathLst>
                <a:path extrusionOk="0" h="550" w="564">
                  <a:moveTo>
                    <a:pt x="130" y="411"/>
                  </a:moveTo>
                  <a:cubicBezTo>
                    <a:pt x="58" y="320"/>
                    <a:pt x="1" y="211"/>
                    <a:pt x="134" y="103"/>
                  </a:cubicBezTo>
                  <a:cubicBezTo>
                    <a:pt x="243" y="15"/>
                    <a:pt x="358" y="0"/>
                    <a:pt x="465" y="111"/>
                  </a:cubicBezTo>
                  <a:cubicBezTo>
                    <a:pt x="564" y="216"/>
                    <a:pt x="559" y="392"/>
                    <a:pt x="458" y="479"/>
                  </a:cubicBezTo>
                  <a:cubicBezTo>
                    <a:pt x="376" y="549"/>
                    <a:pt x="233" y="525"/>
                    <a:pt x="130" y="4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1234310" y="6528046"/>
              <a:ext cx="11246" cy="11023"/>
            </a:xfrm>
            <a:custGeom>
              <a:rect b="b" l="l" r="r" t="t"/>
              <a:pathLst>
                <a:path extrusionOk="0" h="544" w="555">
                  <a:moveTo>
                    <a:pt x="434" y="412"/>
                  </a:moveTo>
                  <a:cubicBezTo>
                    <a:pt x="318" y="527"/>
                    <a:pt x="214" y="543"/>
                    <a:pt x="106" y="444"/>
                  </a:cubicBezTo>
                  <a:cubicBezTo>
                    <a:pt x="1" y="347"/>
                    <a:pt x="3" y="202"/>
                    <a:pt x="108" y="97"/>
                  </a:cubicBezTo>
                  <a:cubicBezTo>
                    <a:pt x="197" y="8"/>
                    <a:pt x="391" y="0"/>
                    <a:pt x="463" y="94"/>
                  </a:cubicBezTo>
                  <a:cubicBezTo>
                    <a:pt x="554" y="214"/>
                    <a:pt x="506" y="326"/>
                    <a:pt x="434" y="41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1251332" y="6502777"/>
              <a:ext cx="9341" cy="11571"/>
            </a:xfrm>
            <a:custGeom>
              <a:rect b="b" l="l" r="r" t="t"/>
              <a:pathLst>
                <a:path extrusionOk="0" h="571" w="461">
                  <a:moveTo>
                    <a:pt x="1" y="28"/>
                  </a:moveTo>
                  <a:cubicBezTo>
                    <a:pt x="91" y="21"/>
                    <a:pt x="148" y="0"/>
                    <a:pt x="168" y="18"/>
                  </a:cubicBezTo>
                  <a:cubicBezTo>
                    <a:pt x="267" y="110"/>
                    <a:pt x="363" y="208"/>
                    <a:pt x="443" y="316"/>
                  </a:cubicBezTo>
                  <a:cubicBezTo>
                    <a:pt x="461" y="339"/>
                    <a:pt x="421" y="436"/>
                    <a:pt x="384" y="459"/>
                  </a:cubicBezTo>
                  <a:cubicBezTo>
                    <a:pt x="302" y="508"/>
                    <a:pt x="206" y="537"/>
                    <a:pt x="114" y="562"/>
                  </a:cubicBezTo>
                  <a:cubicBezTo>
                    <a:pt x="83" y="570"/>
                    <a:pt x="11" y="540"/>
                    <a:pt x="10" y="525"/>
                  </a:cubicBezTo>
                  <a:cubicBezTo>
                    <a:pt x="1" y="365"/>
                    <a:pt x="2" y="204"/>
                    <a:pt x="1" y="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0974530" y="6424620"/>
              <a:ext cx="11023" cy="11246"/>
            </a:xfrm>
            <a:custGeom>
              <a:rect b="b" l="l" r="r" t="t"/>
              <a:pathLst>
                <a:path extrusionOk="0" h="555" w="544">
                  <a:moveTo>
                    <a:pt x="420" y="468"/>
                  </a:moveTo>
                  <a:cubicBezTo>
                    <a:pt x="311" y="555"/>
                    <a:pt x="201" y="550"/>
                    <a:pt x="96" y="443"/>
                  </a:cubicBezTo>
                  <a:cubicBezTo>
                    <a:pt x="2" y="348"/>
                    <a:pt x="0" y="163"/>
                    <a:pt x="101" y="91"/>
                  </a:cubicBezTo>
                  <a:cubicBezTo>
                    <a:pt x="228" y="0"/>
                    <a:pt x="340" y="59"/>
                    <a:pt x="436" y="152"/>
                  </a:cubicBezTo>
                  <a:cubicBezTo>
                    <a:pt x="543" y="253"/>
                    <a:pt x="529" y="360"/>
                    <a:pt x="420" y="4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1170581" y="6293798"/>
              <a:ext cx="8673" cy="12726"/>
            </a:xfrm>
            <a:custGeom>
              <a:rect b="b" l="l" r="r" t="t"/>
              <a:pathLst>
                <a:path extrusionOk="0" h="628" w="428">
                  <a:moveTo>
                    <a:pt x="173" y="585"/>
                  </a:moveTo>
                  <a:cubicBezTo>
                    <a:pt x="146" y="517"/>
                    <a:pt x="111" y="472"/>
                    <a:pt x="118" y="438"/>
                  </a:cubicBezTo>
                  <a:cubicBezTo>
                    <a:pt x="136" y="359"/>
                    <a:pt x="95" y="339"/>
                    <a:pt x="46" y="293"/>
                  </a:cubicBezTo>
                  <a:cubicBezTo>
                    <a:pt x="7" y="258"/>
                    <a:pt x="1" y="150"/>
                    <a:pt x="25" y="92"/>
                  </a:cubicBezTo>
                  <a:cubicBezTo>
                    <a:pt x="45" y="47"/>
                    <a:pt x="135" y="0"/>
                    <a:pt x="185" y="7"/>
                  </a:cubicBezTo>
                  <a:cubicBezTo>
                    <a:pt x="237" y="16"/>
                    <a:pt x="290" y="82"/>
                    <a:pt x="322" y="135"/>
                  </a:cubicBezTo>
                  <a:cubicBezTo>
                    <a:pt x="365" y="206"/>
                    <a:pt x="407" y="286"/>
                    <a:pt x="417" y="366"/>
                  </a:cubicBezTo>
                  <a:cubicBezTo>
                    <a:pt x="428" y="441"/>
                    <a:pt x="420" y="543"/>
                    <a:pt x="376" y="594"/>
                  </a:cubicBezTo>
                  <a:cubicBezTo>
                    <a:pt x="348" y="627"/>
                    <a:pt x="238" y="590"/>
                    <a:pt x="173" y="58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1216114" y="6359554"/>
              <a:ext cx="11449" cy="10294"/>
            </a:xfrm>
            <a:custGeom>
              <a:rect b="b" l="l" r="r" t="t"/>
              <a:pathLst>
                <a:path extrusionOk="0" h="508" w="565">
                  <a:moveTo>
                    <a:pt x="107" y="127"/>
                  </a:moveTo>
                  <a:cubicBezTo>
                    <a:pt x="214" y="28"/>
                    <a:pt x="410" y="1"/>
                    <a:pt x="482" y="77"/>
                  </a:cubicBezTo>
                  <a:cubicBezTo>
                    <a:pt x="565" y="164"/>
                    <a:pt x="547" y="328"/>
                    <a:pt x="444" y="425"/>
                  </a:cubicBezTo>
                  <a:cubicBezTo>
                    <a:pt x="358" y="507"/>
                    <a:pt x="198" y="487"/>
                    <a:pt x="94" y="384"/>
                  </a:cubicBezTo>
                  <a:cubicBezTo>
                    <a:pt x="1" y="291"/>
                    <a:pt x="25" y="209"/>
                    <a:pt x="107" y="1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0985270" y="6526972"/>
              <a:ext cx="12320" cy="11874"/>
            </a:xfrm>
            <a:custGeom>
              <a:rect b="b" l="l" r="r" t="t"/>
              <a:pathLst>
                <a:path extrusionOk="0" h="586" w="608">
                  <a:moveTo>
                    <a:pt x="106" y="365"/>
                  </a:moveTo>
                  <a:cubicBezTo>
                    <a:pt x="1" y="272"/>
                    <a:pt x="46" y="183"/>
                    <a:pt x="131" y="101"/>
                  </a:cubicBezTo>
                  <a:cubicBezTo>
                    <a:pt x="208" y="25"/>
                    <a:pt x="303" y="0"/>
                    <a:pt x="369" y="101"/>
                  </a:cubicBezTo>
                  <a:cubicBezTo>
                    <a:pt x="448" y="221"/>
                    <a:pt x="607" y="328"/>
                    <a:pt x="515" y="501"/>
                  </a:cubicBezTo>
                  <a:cubicBezTo>
                    <a:pt x="470" y="586"/>
                    <a:pt x="247" y="509"/>
                    <a:pt x="106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1139010" y="6528533"/>
              <a:ext cx="10679" cy="9970"/>
            </a:xfrm>
            <a:custGeom>
              <a:rect b="b" l="l" r="r" t="t"/>
              <a:pathLst>
                <a:path extrusionOk="0" h="492" w="527">
                  <a:moveTo>
                    <a:pt x="1" y="463"/>
                  </a:moveTo>
                  <a:cubicBezTo>
                    <a:pt x="25" y="392"/>
                    <a:pt x="42" y="324"/>
                    <a:pt x="72" y="264"/>
                  </a:cubicBezTo>
                  <a:cubicBezTo>
                    <a:pt x="121" y="167"/>
                    <a:pt x="84" y="2"/>
                    <a:pt x="256" y="1"/>
                  </a:cubicBezTo>
                  <a:cubicBezTo>
                    <a:pt x="339" y="0"/>
                    <a:pt x="423" y="28"/>
                    <a:pt x="504" y="50"/>
                  </a:cubicBezTo>
                  <a:cubicBezTo>
                    <a:pt x="514" y="52"/>
                    <a:pt x="527" y="105"/>
                    <a:pt x="518" y="117"/>
                  </a:cubicBezTo>
                  <a:cubicBezTo>
                    <a:pt x="420" y="238"/>
                    <a:pt x="320" y="359"/>
                    <a:pt x="212" y="472"/>
                  </a:cubicBezTo>
                  <a:cubicBezTo>
                    <a:pt x="194" y="491"/>
                    <a:pt x="132" y="470"/>
                    <a:pt x="1" y="46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1110054" y="6368936"/>
              <a:ext cx="11814" cy="9727"/>
            </a:xfrm>
            <a:custGeom>
              <a:rect b="b" l="l" r="r" t="t"/>
              <a:pathLst>
                <a:path extrusionOk="0" h="480" w="583">
                  <a:moveTo>
                    <a:pt x="74" y="424"/>
                  </a:moveTo>
                  <a:cubicBezTo>
                    <a:pt x="54" y="298"/>
                    <a:pt x="1" y="186"/>
                    <a:pt x="36" y="135"/>
                  </a:cubicBezTo>
                  <a:cubicBezTo>
                    <a:pt x="128" y="3"/>
                    <a:pt x="387" y="1"/>
                    <a:pt x="471" y="118"/>
                  </a:cubicBezTo>
                  <a:cubicBezTo>
                    <a:pt x="582" y="274"/>
                    <a:pt x="413" y="355"/>
                    <a:pt x="342" y="444"/>
                  </a:cubicBezTo>
                  <a:cubicBezTo>
                    <a:pt x="314" y="479"/>
                    <a:pt x="188" y="436"/>
                    <a:pt x="74" y="4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1032565" y="6291630"/>
              <a:ext cx="9423" cy="10334"/>
            </a:xfrm>
            <a:custGeom>
              <a:rect b="b" l="l" r="r" t="t"/>
              <a:pathLst>
                <a:path extrusionOk="0" h="510" w="465">
                  <a:moveTo>
                    <a:pt x="436" y="198"/>
                  </a:moveTo>
                  <a:cubicBezTo>
                    <a:pt x="438" y="233"/>
                    <a:pt x="465" y="310"/>
                    <a:pt x="439" y="342"/>
                  </a:cubicBezTo>
                  <a:cubicBezTo>
                    <a:pt x="382" y="410"/>
                    <a:pt x="301" y="463"/>
                    <a:pt x="221" y="503"/>
                  </a:cubicBezTo>
                  <a:cubicBezTo>
                    <a:pt x="206" y="510"/>
                    <a:pt x="140" y="432"/>
                    <a:pt x="110" y="385"/>
                  </a:cubicBezTo>
                  <a:cubicBezTo>
                    <a:pt x="70" y="324"/>
                    <a:pt x="34" y="258"/>
                    <a:pt x="15" y="188"/>
                  </a:cubicBezTo>
                  <a:cubicBezTo>
                    <a:pt x="1" y="131"/>
                    <a:pt x="14" y="68"/>
                    <a:pt x="15" y="6"/>
                  </a:cubicBezTo>
                  <a:cubicBezTo>
                    <a:pt x="70" y="10"/>
                    <a:pt x="134" y="0"/>
                    <a:pt x="179" y="23"/>
                  </a:cubicBezTo>
                  <a:cubicBezTo>
                    <a:pt x="261" y="64"/>
                    <a:pt x="333" y="126"/>
                    <a:pt x="436" y="19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0858926" y="6352684"/>
              <a:ext cx="8957" cy="9341"/>
            </a:xfrm>
            <a:custGeom>
              <a:rect b="b" l="l" r="r" t="t"/>
              <a:pathLst>
                <a:path extrusionOk="0" h="461" w="442">
                  <a:moveTo>
                    <a:pt x="24" y="410"/>
                  </a:moveTo>
                  <a:cubicBezTo>
                    <a:pt x="30" y="265"/>
                    <a:pt x="1" y="129"/>
                    <a:pt x="53" y="45"/>
                  </a:cubicBezTo>
                  <a:cubicBezTo>
                    <a:pt x="81" y="0"/>
                    <a:pt x="264" y="15"/>
                    <a:pt x="353" y="55"/>
                  </a:cubicBezTo>
                  <a:cubicBezTo>
                    <a:pt x="441" y="96"/>
                    <a:pt x="391" y="371"/>
                    <a:pt x="279" y="432"/>
                  </a:cubicBezTo>
                  <a:cubicBezTo>
                    <a:pt x="228" y="460"/>
                    <a:pt x="142" y="424"/>
                    <a:pt x="24" y="41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1138848" y="6391023"/>
              <a:ext cx="8977" cy="9767"/>
            </a:xfrm>
            <a:custGeom>
              <a:rect b="b" l="l" r="r" t="t"/>
              <a:pathLst>
                <a:path extrusionOk="0" h="482" w="443">
                  <a:moveTo>
                    <a:pt x="0" y="124"/>
                  </a:moveTo>
                  <a:cubicBezTo>
                    <a:pt x="97" y="85"/>
                    <a:pt x="191" y="41"/>
                    <a:pt x="290" y="11"/>
                  </a:cubicBezTo>
                  <a:cubicBezTo>
                    <a:pt x="321" y="1"/>
                    <a:pt x="395" y="22"/>
                    <a:pt x="398" y="37"/>
                  </a:cubicBezTo>
                  <a:cubicBezTo>
                    <a:pt x="421" y="164"/>
                    <a:pt x="437" y="293"/>
                    <a:pt x="441" y="421"/>
                  </a:cubicBezTo>
                  <a:cubicBezTo>
                    <a:pt x="443" y="441"/>
                    <a:pt x="368" y="482"/>
                    <a:pt x="329" y="481"/>
                  </a:cubicBezTo>
                  <a:cubicBezTo>
                    <a:pt x="211" y="475"/>
                    <a:pt x="9" y="248"/>
                    <a:pt x="0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1156701" y="6294669"/>
              <a:ext cx="9382" cy="8713"/>
            </a:xfrm>
            <a:custGeom>
              <a:rect b="b" l="l" r="r" t="t"/>
              <a:pathLst>
                <a:path extrusionOk="0" h="430" w="463">
                  <a:moveTo>
                    <a:pt x="14" y="1"/>
                  </a:moveTo>
                  <a:cubicBezTo>
                    <a:pt x="162" y="22"/>
                    <a:pt x="261" y="11"/>
                    <a:pt x="326" y="54"/>
                  </a:cubicBezTo>
                  <a:cubicBezTo>
                    <a:pt x="438" y="128"/>
                    <a:pt x="463" y="396"/>
                    <a:pt x="373" y="412"/>
                  </a:cubicBezTo>
                  <a:cubicBezTo>
                    <a:pt x="270" y="429"/>
                    <a:pt x="135" y="383"/>
                    <a:pt x="46" y="318"/>
                  </a:cubicBezTo>
                  <a:cubicBezTo>
                    <a:pt x="1" y="285"/>
                    <a:pt x="26" y="154"/>
                    <a:pt x="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1294534" y="6450355"/>
              <a:ext cx="8470" cy="8450"/>
            </a:xfrm>
            <a:custGeom>
              <a:rect b="b" l="l" r="r" t="t"/>
              <a:pathLst>
                <a:path extrusionOk="0" h="417" w="418">
                  <a:moveTo>
                    <a:pt x="227" y="403"/>
                  </a:moveTo>
                  <a:cubicBezTo>
                    <a:pt x="175" y="404"/>
                    <a:pt x="23" y="416"/>
                    <a:pt x="21" y="404"/>
                  </a:cubicBezTo>
                  <a:cubicBezTo>
                    <a:pt x="0" y="284"/>
                    <a:pt x="6" y="161"/>
                    <a:pt x="4" y="38"/>
                  </a:cubicBezTo>
                  <a:cubicBezTo>
                    <a:pt x="106" y="39"/>
                    <a:pt x="241" y="1"/>
                    <a:pt x="304" y="52"/>
                  </a:cubicBezTo>
                  <a:cubicBezTo>
                    <a:pt x="418" y="144"/>
                    <a:pt x="333" y="263"/>
                    <a:pt x="227" y="4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1132749" y="6194242"/>
              <a:ext cx="9483" cy="10395"/>
            </a:xfrm>
            <a:custGeom>
              <a:rect b="b" l="l" r="r" t="t"/>
              <a:pathLst>
                <a:path extrusionOk="0" h="513" w="468">
                  <a:moveTo>
                    <a:pt x="110" y="115"/>
                  </a:moveTo>
                  <a:cubicBezTo>
                    <a:pt x="184" y="38"/>
                    <a:pt x="423" y="1"/>
                    <a:pt x="443" y="82"/>
                  </a:cubicBezTo>
                  <a:cubicBezTo>
                    <a:pt x="467" y="175"/>
                    <a:pt x="429" y="302"/>
                    <a:pt x="377" y="391"/>
                  </a:cubicBezTo>
                  <a:cubicBezTo>
                    <a:pt x="306" y="513"/>
                    <a:pt x="198" y="474"/>
                    <a:pt x="112" y="388"/>
                  </a:cubicBezTo>
                  <a:cubicBezTo>
                    <a:pt x="33" y="309"/>
                    <a:pt x="0" y="222"/>
                    <a:pt x="110" y="1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032119" y="6359067"/>
              <a:ext cx="9727" cy="9038"/>
            </a:xfrm>
            <a:custGeom>
              <a:rect b="b" l="l" r="r" t="t"/>
              <a:pathLst>
                <a:path extrusionOk="0" h="446" w="480">
                  <a:moveTo>
                    <a:pt x="277" y="445"/>
                  </a:moveTo>
                  <a:cubicBezTo>
                    <a:pt x="244" y="438"/>
                    <a:pt x="174" y="443"/>
                    <a:pt x="134" y="410"/>
                  </a:cubicBezTo>
                  <a:cubicBezTo>
                    <a:pt x="23" y="322"/>
                    <a:pt x="0" y="79"/>
                    <a:pt x="105" y="34"/>
                  </a:cubicBezTo>
                  <a:cubicBezTo>
                    <a:pt x="184" y="1"/>
                    <a:pt x="309" y="20"/>
                    <a:pt x="388" y="62"/>
                  </a:cubicBezTo>
                  <a:cubicBezTo>
                    <a:pt x="480" y="110"/>
                    <a:pt x="430" y="297"/>
                    <a:pt x="277" y="4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1122759" y="6307395"/>
              <a:ext cx="7660" cy="7923"/>
            </a:xfrm>
            <a:custGeom>
              <a:rect b="b" l="l" r="r" t="t"/>
              <a:pathLst>
                <a:path extrusionOk="0" h="391" w="378">
                  <a:moveTo>
                    <a:pt x="5" y="390"/>
                  </a:moveTo>
                  <a:cubicBezTo>
                    <a:pt x="3" y="220"/>
                    <a:pt x="2" y="111"/>
                    <a:pt x="1" y="1"/>
                  </a:cubicBezTo>
                  <a:cubicBezTo>
                    <a:pt x="116" y="22"/>
                    <a:pt x="247" y="17"/>
                    <a:pt x="340" y="74"/>
                  </a:cubicBezTo>
                  <a:cubicBezTo>
                    <a:pt x="378" y="95"/>
                    <a:pt x="369" y="278"/>
                    <a:pt x="320" y="338"/>
                  </a:cubicBezTo>
                  <a:cubicBezTo>
                    <a:pt x="277" y="390"/>
                    <a:pt x="148" y="371"/>
                    <a:pt x="5" y="3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1117450" y="6457407"/>
              <a:ext cx="9686" cy="7984"/>
            </a:xfrm>
            <a:custGeom>
              <a:rect b="b" l="l" r="r" t="t"/>
              <a:pathLst>
                <a:path extrusionOk="0" h="394" w="478">
                  <a:moveTo>
                    <a:pt x="475" y="357"/>
                  </a:moveTo>
                  <a:cubicBezTo>
                    <a:pt x="321" y="356"/>
                    <a:pt x="195" y="393"/>
                    <a:pt x="117" y="348"/>
                  </a:cubicBezTo>
                  <a:cubicBezTo>
                    <a:pt x="5" y="284"/>
                    <a:pt x="0" y="42"/>
                    <a:pt x="90" y="24"/>
                  </a:cubicBezTo>
                  <a:cubicBezTo>
                    <a:pt x="202" y="1"/>
                    <a:pt x="335" y="38"/>
                    <a:pt x="446" y="82"/>
                  </a:cubicBezTo>
                  <a:cubicBezTo>
                    <a:pt x="478" y="95"/>
                    <a:pt x="463" y="224"/>
                    <a:pt x="475" y="3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1235263" y="6430051"/>
              <a:ext cx="11976" cy="9625"/>
            </a:xfrm>
            <a:custGeom>
              <a:rect b="b" l="l" r="r" t="t"/>
              <a:pathLst>
                <a:path extrusionOk="0" h="475" w="591">
                  <a:moveTo>
                    <a:pt x="145" y="328"/>
                  </a:moveTo>
                  <a:cubicBezTo>
                    <a:pt x="75" y="256"/>
                    <a:pt x="1" y="194"/>
                    <a:pt x="120" y="100"/>
                  </a:cubicBezTo>
                  <a:cubicBezTo>
                    <a:pt x="242" y="3"/>
                    <a:pt x="403" y="1"/>
                    <a:pt x="511" y="113"/>
                  </a:cubicBezTo>
                  <a:cubicBezTo>
                    <a:pt x="590" y="195"/>
                    <a:pt x="554" y="254"/>
                    <a:pt x="476" y="311"/>
                  </a:cubicBezTo>
                  <a:cubicBezTo>
                    <a:pt x="367" y="392"/>
                    <a:pt x="260" y="474"/>
                    <a:pt x="145" y="3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1253298" y="6296392"/>
              <a:ext cx="7457" cy="9727"/>
            </a:xfrm>
            <a:custGeom>
              <a:rect b="b" l="l" r="r" t="t"/>
              <a:pathLst>
                <a:path extrusionOk="0" h="480" w="368">
                  <a:moveTo>
                    <a:pt x="4" y="452"/>
                  </a:moveTo>
                  <a:cubicBezTo>
                    <a:pt x="19" y="323"/>
                    <a:pt x="0" y="215"/>
                    <a:pt x="46" y="157"/>
                  </a:cubicBezTo>
                  <a:cubicBezTo>
                    <a:pt x="106" y="79"/>
                    <a:pt x="239" y="1"/>
                    <a:pt x="312" y="123"/>
                  </a:cubicBezTo>
                  <a:cubicBezTo>
                    <a:pt x="368" y="219"/>
                    <a:pt x="348" y="359"/>
                    <a:pt x="364" y="479"/>
                  </a:cubicBezTo>
                  <a:cubicBezTo>
                    <a:pt x="260" y="471"/>
                    <a:pt x="157" y="464"/>
                    <a:pt x="4" y="4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1317756" y="6314953"/>
              <a:ext cx="8227" cy="7072"/>
            </a:xfrm>
            <a:custGeom>
              <a:rect b="b" l="l" r="r" t="t"/>
              <a:pathLst>
                <a:path extrusionOk="0" h="349" w="406">
                  <a:moveTo>
                    <a:pt x="30" y="42"/>
                  </a:moveTo>
                  <a:cubicBezTo>
                    <a:pt x="163" y="41"/>
                    <a:pt x="308" y="1"/>
                    <a:pt x="353" y="50"/>
                  </a:cubicBezTo>
                  <a:cubicBezTo>
                    <a:pt x="406" y="108"/>
                    <a:pt x="369" y="246"/>
                    <a:pt x="371" y="348"/>
                  </a:cubicBezTo>
                  <a:cubicBezTo>
                    <a:pt x="248" y="339"/>
                    <a:pt x="124" y="331"/>
                    <a:pt x="1" y="321"/>
                  </a:cubicBezTo>
                  <a:cubicBezTo>
                    <a:pt x="9" y="244"/>
                    <a:pt x="16" y="167"/>
                    <a:pt x="30" y="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1313460" y="6406768"/>
              <a:ext cx="8734" cy="10172"/>
            </a:xfrm>
            <a:custGeom>
              <a:rect b="b" l="l" r="r" t="t"/>
              <a:pathLst>
                <a:path extrusionOk="0" h="502" w="431">
                  <a:moveTo>
                    <a:pt x="21" y="284"/>
                  </a:moveTo>
                  <a:cubicBezTo>
                    <a:pt x="23" y="244"/>
                    <a:pt x="1" y="159"/>
                    <a:pt x="33" y="115"/>
                  </a:cubicBezTo>
                  <a:cubicBezTo>
                    <a:pt x="105" y="14"/>
                    <a:pt x="356" y="1"/>
                    <a:pt x="398" y="99"/>
                  </a:cubicBezTo>
                  <a:cubicBezTo>
                    <a:pt x="431" y="176"/>
                    <a:pt x="414" y="316"/>
                    <a:pt x="361" y="376"/>
                  </a:cubicBezTo>
                  <a:cubicBezTo>
                    <a:pt x="253" y="501"/>
                    <a:pt x="154" y="388"/>
                    <a:pt x="21" y="28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1438102" y="6412442"/>
              <a:ext cx="8106" cy="8896"/>
            </a:xfrm>
            <a:custGeom>
              <a:rect b="b" l="l" r="r" t="t"/>
              <a:pathLst>
                <a:path extrusionOk="0" h="439" w="400">
                  <a:moveTo>
                    <a:pt x="1" y="415"/>
                  </a:moveTo>
                  <a:cubicBezTo>
                    <a:pt x="37" y="264"/>
                    <a:pt x="57" y="135"/>
                    <a:pt x="109" y="22"/>
                  </a:cubicBezTo>
                  <a:cubicBezTo>
                    <a:pt x="118" y="1"/>
                    <a:pt x="276" y="21"/>
                    <a:pt x="340" y="62"/>
                  </a:cubicBezTo>
                  <a:cubicBezTo>
                    <a:pt x="380" y="87"/>
                    <a:pt x="399" y="197"/>
                    <a:pt x="380" y="251"/>
                  </a:cubicBezTo>
                  <a:cubicBezTo>
                    <a:pt x="329" y="389"/>
                    <a:pt x="211" y="438"/>
                    <a:pt x="1" y="4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0990113" y="6480467"/>
              <a:ext cx="9646" cy="8734"/>
            </a:xfrm>
            <a:custGeom>
              <a:rect b="b" l="l" r="r" t="t"/>
              <a:pathLst>
                <a:path extrusionOk="0" h="431" w="476">
                  <a:moveTo>
                    <a:pt x="186" y="391"/>
                  </a:moveTo>
                  <a:cubicBezTo>
                    <a:pt x="43" y="257"/>
                    <a:pt x="1" y="135"/>
                    <a:pt x="110" y="48"/>
                  </a:cubicBezTo>
                  <a:cubicBezTo>
                    <a:pt x="171" y="1"/>
                    <a:pt x="308" y="11"/>
                    <a:pt x="393" y="43"/>
                  </a:cubicBezTo>
                  <a:cubicBezTo>
                    <a:pt x="475" y="74"/>
                    <a:pt x="442" y="346"/>
                    <a:pt x="342" y="404"/>
                  </a:cubicBezTo>
                  <a:cubicBezTo>
                    <a:pt x="293" y="431"/>
                    <a:pt x="207" y="393"/>
                    <a:pt x="186" y="3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0824498" y="6555321"/>
              <a:ext cx="7883" cy="6728"/>
            </a:xfrm>
            <a:custGeom>
              <a:rect b="b" l="l" r="r" t="t"/>
              <a:pathLst>
                <a:path extrusionOk="0" h="332" w="389">
                  <a:moveTo>
                    <a:pt x="2" y="289"/>
                  </a:moveTo>
                  <a:cubicBezTo>
                    <a:pt x="8" y="161"/>
                    <a:pt x="0" y="24"/>
                    <a:pt x="16" y="22"/>
                  </a:cubicBezTo>
                  <a:cubicBezTo>
                    <a:pt x="134" y="1"/>
                    <a:pt x="257" y="7"/>
                    <a:pt x="378" y="6"/>
                  </a:cubicBezTo>
                  <a:cubicBezTo>
                    <a:pt x="367" y="102"/>
                    <a:pt x="389" y="241"/>
                    <a:pt x="335" y="283"/>
                  </a:cubicBezTo>
                  <a:cubicBezTo>
                    <a:pt x="274" y="331"/>
                    <a:pt x="145" y="291"/>
                    <a:pt x="2" y="28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1053761" y="6625495"/>
              <a:ext cx="7903" cy="6687"/>
            </a:xfrm>
            <a:custGeom>
              <a:rect b="b" l="l" r="r" t="t"/>
              <a:pathLst>
                <a:path extrusionOk="0" h="330" w="390">
                  <a:moveTo>
                    <a:pt x="4" y="303"/>
                  </a:moveTo>
                  <a:cubicBezTo>
                    <a:pt x="2" y="165"/>
                    <a:pt x="1" y="84"/>
                    <a:pt x="0" y="3"/>
                  </a:cubicBezTo>
                  <a:cubicBezTo>
                    <a:pt x="125" y="2"/>
                    <a:pt x="249" y="1"/>
                    <a:pt x="372" y="1"/>
                  </a:cubicBezTo>
                  <a:cubicBezTo>
                    <a:pt x="364" y="96"/>
                    <a:pt x="390" y="231"/>
                    <a:pt x="337" y="279"/>
                  </a:cubicBezTo>
                  <a:cubicBezTo>
                    <a:pt x="282" y="330"/>
                    <a:pt x="151" y="298"/>
                    <a:pt x="4" y="3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1036415" y="6686995"/>
              <a:ext cx="8045" cy="7396"/>
            </a:xfrm>
            <a:custGeom>
              <a:rect b="b" l="l" r="r" t="t"/>
              <a:pathLst>
                <a:path extrusionOk="0" h="365" w="397">
                  <a:moveTo>
                    <a:pt x="1" y="365"/>
                  </a:moveTo>
                  <a:cubicBezTo>
                    <a:pt x="21" y="210"/>
                    <a:pt x="7" y="63"/>
                    <a:pt x="49" y="45"/>
                  </a:cubicBezTo>
                  <a:cubicBezTo>
                    <a:pt x="150" y="0"/>
                    <a:pt x="278" y="16"/>
                    <a:pt x="396" y="7"/>
                  </a:cubicBezTo>
                  <a:cubicBezTo>
                    <a:pt x="363" y="113"/>
                    <a:pt x="352" y="232"/>
                    <a:pt x="291" y="316"/>
                  </a:cubicBezTo>
                  <a:cubicBezTo>
                    <a:pt x="258" y="362"/>
                    <a:pt x="140" y="345"/>
                    <a:pt x="1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0930862" y="6292238"/>
              <a:ext cx="9544" cy="9990"/>
            </a:xfrm>
            <a:custGeom>
              <a:rect b="b" l="l" r="r" t="t"/>
              <a:pathLst>
                <a:path extrusionOk="0" h="493" w="471">
                  <a:moveTo>
                    <a:pt x="299" y="486"/>
                  </a:moveTo>
                  <a:cubicBezTo>
                    <a:pt x="261" y="480"/>
                    <a:pt x="158" y="492"/>
                    <a:pt x="93" y="447"/>
                  </a:cubicBezTo>
                  <a:cubicBezTo>
                    <a:pt x="1" y="382"/>
                    <a:pt x="20" y="158"/>
                    <a:pt x="109" y="93"/>
                  </a:cubicBezTo>
                  <a:cubicBezTo>
                    <a:pt x="237" y="0"/>
                    <a:pt x="301" y="129"/>
                    <a:pt x="365" y="193"/>
                  </a:cubicBezTo>
                  <a:cubicBezTo>
                    <a:pt x="438" y="267"/>
                    <a:pt x="470" y="367"/>
                    <a:pt x="299" y="48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1251332" y="6422290"/>
              <a:ext cx="9706" cy="6809"/>
            </a:xfrm>
            <a:custGeom>
              <a:rect b="b" l="l" r="r" t="t"/>
              <a:pathLst>
                <a:path extrusionOk="0" h="336" w="479">
                  <a:moveTo>
                    <a:pt x="1" y="159"/>
                  </a:moveTo>
                  <a:cubicBezTo>
                    <a:pt x="9" y="120"/>
                    <a:pt x="24" y="1"/>
                    <a:pt x="36" y="2"/>
                  </a:cubicBezTo>
                  <a:cubicBezTo>
                    <a:pt x="184" y="4"/>
                    <a:pt x="331" y="24"/>
                    <a:pt x="478" y="39"/>
                  </a:cubicBezTo>
                  <a:cubicBezTo>
                    <a:pt x="466" y="102"/>
                    <a:pt x="472" y="178"/>
                    <a:pt x="438" y="221"/>
                  </a:cubicBezTo>
                  <a:cubicBezTo>
                    <a:pt x="344" y="335"/>
                    <a:pt x="164" y="317"/>
                    <a:pt x="1" y="1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1066142" y="6542494"/>
              <a:ext cx="8511" cy="9362"/>
            </a:xfrm>
            <a:custGeom>
              <a:rect b="b" l="l" r="r" t="t"/>
              <a:pathLst>
                <a:path extrusionOk="0" h="462" w="420">
                  <a:moveTo>
                    <a:pt x="3" y="372"/>
                  </a:moveTo>
                  <a:cubicBezTo>
                    <a:pt x="15" y="277"/>
                    <a:pt x="1" y="166"/>
                    <a:pt x="47" y="91"/>
                  </a:cubicBezTo>
                  <a:cubicBezTo>
                    <a:pt x="101" y="1"/>
                    <a:pt x="330" y="30"/>
                    <a:pt x="394" y="133"/>
                  </a:cubicBezTo>
                  <a:cubicBezTo>
                    <a:pt x="419" y="173"/>
                    <a:pt x="403" y="274"/>
                    <a:pt x="367" y="311"/>
                  </a:cubicBezTo>
                  <a:cubicBezTo>
                    <a:pt x="242" y="445"/>
                    <a:pt x="121" y="462"/>
                    <a:pt x="3" y="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1402519" y="6352157"/>
              <a:ext cx="7680" cy="9099"/>
            </a:xfrm>
            <a:custGeom>
              <a:rect b="b" l="l" r="r" t="t"/>
              <a:pathLst>
                <a:path extrusionOk="0" h="449" w="379">
                  <a:moveTo>
                    <a:pt x="1" y="398"/>
                  </a:moveTo>
                  <a:cubicBezTo>
                    <a:pt x="25" y="271"/>
                    <a:pt x="32" y="139"/>
                    <a:pt x="82" y="27"/>
                  </a:cubicBezTo>
                  <a:cubicBezTo>
                    <a:pt x="94" y="0"/>
                    <a:pt x="255" y="22"/>
                    <a:pt x="334" y="53"/>
                  </a:cubicBezTo>
                  <a:cubicBezTo>
                    <a:pt x="363" y="65"/>
                    <a:pt x="379" y="182"/>
                    <a:pt x="357" y="233"/>
                  </a:cubicBezTo>
                  <a:cubicBezTo>
                    <a:pt x="304" y="361"/>
                    <a:pt x="211" y="449"/>
                    <a:pt x="1" y="39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1053984" y="6292278"/>
              <a:ext cx="8511" cy="9706"/>
            </a:xfrm>
            <a:custGeom>
              <a:rect b="b" l="l" r="r" t="t"/>
              <a:pathLst>
                <a:path extrusionOk="0" h="479" w="420">
                  <a:moveTo>
                    <a:pt x="387" y="303"/>
                  </a:moveTo>
                  <a:cubicBezTo>
                    <a:pt x="248" y="394"/>
                    <a:pt x="134" y="479"/>
                    <a:pt x="43" y="349"/>
                  </a:cubicBezTo>
                  <a:cubicBezTo>
                    <a:pt x="1" y="289"/>
                    <a:pt x="9" y="154"/>
                    <a:pt x="50" y="85"/>
                  </a:cubicBezTo>
                  <a:cubicBezTo>
                    <a:pt x="99" y="0"/>
                    <a:pt x="339" y="43"/>
                    <a:pt x="394" y="144"/>
                  </a:cubicBezTo>
                  <a:cubicBezTo>
                    <a:pt x="419" y="190"/>
                    <a:pt x="389" y="266"/>
                    <a:pt x="387" y="3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0944114" y="6414327"/>
              <a:ext cx="7619" cy="6565"/>
            </a:xfrm>
            <a:custGeom>
              <a:rect b="b" l="l" r="r" t="t"/>
              <a:pathLst>
                <a:path extrusionOk="0" h="324" w="376">
                  <a:moveTo>
                    <a:pt x="373" y="45"/>
                  </a:moveTo>
                  <a:cubicBezTo>
                    <a:pt x="374" y="173"/>
                    <a:pt x="375" y="249"/>
                    <a:pt x="376" y="323"/>
                  </a:cubicBezTo>
                  <a:cubicBezTo>
                    <a:pt x="257" y="318"/>
                    <a:pt x="140" y="313"/>
                    <a:pt x="22" y="308"/>
                  </a:cubicBezTo>
                  <a:cubicBezTo>
                    <a:pt x="27" y="214"/>
                    <a:pt x="1" y="68"/>
                    <a:pt x="46" y="42"/>
                  </a:cubicBezTo>
                  <a:cubicBezTo>
                    <a:pt x="117" y="0"/>
                    <a:pt x="236" y="39"/>
                    <a:pt x="373" y="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1093275" y="6443972"/>
              <a:ext cx="7031" cy="5937"/>
            </a:xfrm>
            <a:custGeom>
              <a:rect b="b" l="l" r="r" t="t"/>
              <a:pathLst>
                <a:path extrusionOk="0" h="293" w="347">
                  <a:moveTo>
                    <a:pt x="10" y="268"/>
                  </a:moveTo>
                  <a:cubicBezTo>
                    <a:pt x="5" y="151"/>
                    <a:pt x="2" y="81"/>
                    <a:pt x="0" y="11"/>
                  </a:cubicBezTo>
                  <a:cubicBezTo>
                    <a:pt x="116" y="8"/>
                    <a:pt x="231" y="3"/>
                    <a:pt x="346" y="0"/>
                  </a:cubicBezTo>
                  <a:cubicBezTo>
                    <a:pt x="344" y="98"/>
                    <a:pt x="343" y="196"/>
                    <a:pt x="341" y="292"/>
                  </a:cubicBezTo>
                  <a:cubicBezTo>
                    <a:pt x="241" y="286"/>
                    <a:pt x="140" y="279"/>
                    <a:pt x="10" y="2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1190703" y="6378865"/>
              <a:ext cx="7801" cy="6383"/>
            </a:xfrm>
            <a:custGeom>
              <a:rect b="b" l="l" r="r" t="t"/>
              <a:pathLst>
                <a:path extrusionOk="0" h="315" w="385">
                  <a:moveTo>
                    <a:pt x="371" y="33"/>
                  </a:moveTo>
                  <a:cubicBezTo>
                    <a:pt x="377" y="152"/>
                    <a:pt x="382" y="224"/>
                    <a:pt x="385" y="297"/>
                  </a:cubicBezTo>
                  <a:cubicBezTo>
                    <a:pt x="264" y="303"/>
                    <a:pt x="143" y="309"/>
                    <a:pt x="22" y="314"/>
                  </a:cubicBezTo>
                  <a:cubicBezTo>
                    <a:pt x="28" y="222"/>
                    <a:pt x="1" y="78"/>
                    <a:pt x="48" y="48"/>
                  </a:cubicBezTo>
                  <a:cubicBezTo>
                    <a:pt x="118" y="1"/>
                    <a:pt x="240" y="34"/>
                    <a:pt x="371" y="3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1048087" y="6310819"/>
              <a:ext cx="7903" cy="8896"/>
            </a:xfrm>
            <a:custGeom>
              <a:rect b="b" l="l" r="r" t="t"/>
              <a:pathLst>
                <a:path extrusionOk="0" h="439" w="390">
                  <a:moveTo>
                    <a:pt x="0" y="380"/>
                  </a:moveTo>
                  <a:cubicBezTo>
                    <a:pt x="36" y="256"/>
                    <a:pt x="59" y="130"/>
                    <a:pt x="116" y="23"/>
                  </a:cubicBezTo>
                  <a:cubicBezTo>
                    <a:pt x="129" y="0"/>
                    <a:pt x="285" y="26"/>
                    <a:pt x="346" y="69"/>
                  </a:cubicBezTo>
                  <a:cubicBezTo>
                    <a:pt x="381" y="93"/>
                    <a:pt x="389" y="213"/>
                    <a:pt x="361" y="263"/>
                  </a:cubicBezTo>
                  <a:cubicBezTo>
                    <a:pt x="299" y="375"/>
                    <a:pt x="194" y="438"/>
                    <a:pt x="0" y="3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1003933" y="6411530"/>
              <a:ext cx="8308" cy="8004"/>
            </a:xfrm>
            <a:custGeom>
              <a:rect b="b" l="l" r="r" t="t"/>
              <a:pathLst>
                <a:path extrusionOk="0" h="395" w="410">
                  <a:moveTo>
                    <a:pt x="383" y="365"/>
                  </a:moveTo>
                  <a:cubicBezTo>
                    <a:pt x="245" y="363"/>
                    <a:pt x="123" y="395"/>
                    <a:pt x="57" y="348"/>
                  </a:cubicBezTo>
                  <a:cubicBezTo>
                    <a:pt x="9" y="315"/>
                    <a:pt x="1" y="162"/>
                    <a:pt x="33" y="91"/>
                  </a:cubicBezTo>
                  <a:cubicBezTo>
                    <a:pt x="74" y="0"/>
                    <a:pt x="324" y="16"/>
                    <a:pt x="380" y="109"/>
                  </a:cubicBezTo>
                  <a:cubicBezTo>
                    <a:pt x="410" y="158"/>
                    <a:pt x="384" y="241"/>
                    <a:pt x="383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1056051" y="6352725"/>
              <a:ext cx="9423" cy="7640"/>
            </a:xfrm>
            <a:custGeom>
              <a:rect b="b" l="l" r="r" t="t"/>
              <a:pathLst>
                <a:path extrusionOk="0" h="377" w="465">
                  <a:moveTo>
                    <a:pt x="37" y="20"/>
                  </a:moveTo>
                  <a:cubicBezTo>
                    <a:pt x="167" y="26"/>
                    <a:pt x="278" y="0"/>
                    <a:pt x="343" y="44"/>
                  </a:cubicBezTo>
                  <a:cubicBezTo>
                    <a:pt x="424" y="96"/>
                    <a:pt x="465" y="208"/>
                    <a:pt x="371" y="302"/>
                  </a:cubicBezTo>
                  <a:cubicBezTo>
                    <a:pt x="298" y="376"/>
                    <a:pt x="84" y="369"/>
                    <a:pt x="30" y="278"/>
                  </a:cubicBezTo>
                  <a:cubicBezTo>
                    <a:pt x="1" y="229"/>
                    <a:pt x="31" y="145"/>
                    <a:pt x="37" y="2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1204746" y="6360527"/>
              <a:ext cx="9483" cy="10679"/>
            </a:xfrm>
            <a:custGeom>
              <a:rect b="b" l="l" r="r" t="t"/>
              <a:pathLst>
                <a:path extrusionOk="0" h="527" w="468">
                  <a:moveTo>
                    <a:pt x="303" y="169"/>
                  </a:moveTo>
                  <a:cubicBezTo>
                    <a:pt x="332" y="110"/>
                    <a:pt x="359" y="56"/>
                    <a:pt x="385" y="3"/>
                  </a:cubicBezTo>
                  <a:cubicBezTo>
                    <a:pt x="406" y="2"/>
                    <a:pt x="426" y="2"/>
                    <a:pt x="447" y="0"/>
                  </a:cubicBezTo>
                  <a:cubicBezTo>
                    <a:pt x="449" y="52"/>
                    <a:pt x="467" y="112"/>
                    <a:pt x="450" y="156"/>
                  </a:cubicBezTo>
                  <a:cubicBezTo>
                    <a:pt x="417" y="235"/>
                    <a:pt x="367" y="308"/>
                    <a:pt x="317" y="377"/>
                  </a:cubicBezTo>
                  <a:cubicBezTo>
                    <a:pt x="277" y="431"/>
                    <a:pt x="226" y="477"/>
                    <a:pt x="181" y="527"/>
                  </a:cubicBezTo>
                  <a:cubicBezTo>
                    <a:pt x="121" y="438"/>
                    <a:pt x="60" y="349"/>
                    <a:pt x="0" y="261"/>
                  </a:cubicBezTo>
                  <a:cubicBezTo>
                    <a:pt x="52" y="232"/>
                    <a:pt x="102" y="195"/>
                    <a:pt x="157" y="177"/>
                  </a:cubicBezTo>
                  <a:cubicBezTo>
                    <a:pt x="203" y="161"/>
                    <a:pt x="254" y="171"/>
                    <a:pt x="303" y="1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0934914" y="6421986"/>
              <a:ext cx="7498" cy="8410"/>
            </a:xfrm>
            <a:custGeom>
              <a:rect b="b" l="l" r="r" t="t"/>
              <a:pathLst>
                <a:path extrusionOk="0" h="415" w="370">
                  <a:moveTo>
                    <a:pt x="0" y="402"/>
                  </a:moveTo>
                  <a:cubicBezTo>
                    <a:pt x="33" y="269"/>
                    <a:pt x="32" y="177"/>
                    <a:pt x="77" y="122"/>
                  </a:cubicBezTo>
                  <a:cubicBezTo>
                    <a:pt x="135" y="50"/>
                    <a:pt x="249" y="0"/>
                    <a:pt x="311" y="109"/>
                  </a:cubicBezTo>
                  <a:cubicBezTo>
                    <a:pt x="358" y="195"/>
                    <a:pt x="352" y="312"/>
                    <a:pt x="370" y="415"/>
                  </a:cubicBezTo>
                  <a:cubicBezTo>
                    <a:pt x="268" y="410"/>
                    <a:pt x="167" y="407"/>
                    <a:pt x="0" y="4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1231332" y="6339776"/>
              <a:ext cx="8227" cy="8126"/>
            </a:xfrm>
            <a:custGeom>
              <a:rect b="b" l="l" r="r" t="t"/>
              <a:pathLst>
                <a:path extrusionOk="0" h="401" w="406">
                  <a:moveTo>
                    <a:pt x="361" y="400"/>
                  </a:moveTo>
                  <a:cubicBezTo>
                    <a:pt x="247" y="390"/>
                    <a:pt x="127" y="393"/>
                    <a:pt x="22" y="355"/>
                  </a:cubicBezTo>
                  <a:cubicBezTo>
                    <a:pt x="0" y="346"/>
                    <a:pt x="2" y="160"/>
                    <a:pt x="49" y="102"/>
                  </a:cubicBezTo>
                  <a:cubicBezTo>
                    <a:pt x="134" y="1"/>
                    <a:pt x="244" y="63"/>
                    <a:pt x="315" y="152"/>
                  </a:cubicBezTo>
                  <a:cubicBezTo>
                    <a:pt x="358" y="205"/>
                    <a:pt x="376" y="277"/>
                    <a:pt x="405" y="340"/>
                  </a:cubicBezTo>
                  <a:cubicBezTo>
                    <a:pt x="390" y="360"/>
                    <a:pt x="375" y="381"/>
                    <a:pt x="361" y="4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1265091" y="6265226"/>
              <a:ext cx="7031" cy="6626"/>
            </a:xfrm>
            <a:custGeom>
              <a:rect b="b" l="l" r="r" t="t"/>
              <a:pathLst>
                <a:path extrusionOk="0" h="327" w="347">
                  <a:moveTo>
                    <a:pt x="321" y="0"/>
                  </a:moveTo>
                  <a:cubicBezTo>
                    <a:pt x="332" y="144"/>
                    <a:pt x="339" y="235"/>
                    <a:pt x="347" y="326"/>
                  </a:cubicBezTo>
                  <a:lnTo>
                    <a:pt x="10" y="298"/>
                  </a:lnTo>
                  <a:cubicBezTo>
                    <a:pt x="20" y="212"/>
                    <a:pt x="1" y="104"/>
                    <a:pt x="47" y="47"/>
                  </a:cubicBezTo>
                  <a:cubicBezTo>
                    <a:pt x="83" y="1"/>
                    <a:pt x="197" y="18"/>
                    <a:pt x="3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11276358" y="6361236"/>
              <a:ext cx="8490" cy="8126"/>
            </a:xfrm>
            <a:custGeom>
              <a:rect b="b" l="l" r="r" t="t"/>
              <a:pathLst>
                <a:path extrusionOk="0" h="401" w="419">
                  <a:moveTo>
                    <a:pt x="404" y="395"/>
                  </a:moveTo>
                  <a:cubicBezTo>
                    <a:pt x="288" y="385"/>
                    <a:pt x="202" y="401"/>
                    <a:pt x="181" y="370"/>
                  </a:cubicBezTo>
                  <a:cubicBezTo>
                    <a:pt x="114" y="275"/>
                    <a:pt x="0" y="157"/>
                    <a:pt x="127" y="46"/>
                  </a:cubicBezTo>
                  <a:cubicBezTo>
                    <a:pt x="180" y="1"/>
                    <a:pt x="370" y="8"/>
                    <a:pt x="381" y="38"/>
                  </a:cubicBezTo>
                  <a:cubicBezTo>
                    <a:pt x="419" y="130"/>
                    <a:pt x="400" y="244"/>
                    <a:pt x="404" y="3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1226772" y="6467559"/>
              <a:ext cx="9321" cy="9970"/>
            </a:xfrm>
            <a:custGeom>
              <a:rect b="b" l="l" r="r" t="t"/>
              <a:pathLst>
                <a:path extrusionOk="0" h="492" w="460">
                  <a:moveTo>
                    <a:pt x="203" y="468"/>
                  </a:moveTo>
                  <a:cubicBezTo>
                    <a:pt x="127" y="356"/>
                    <a:pt x="0" y="303"/>
                    <a:pt x="132" y="204"/>
                  </a:cubicBezTo>
                  <a:cubicBezTo>
                    <a:pt x="216" y="140"/>
                    <a:pt x="320" y="0"/>
                    <a:pt x="406" y="124"/>
                  </a:cubicBezTo>
                  <a:cubicBezTo>
                    <a:pt x="459" y="201"/>
                    <a:pt x="395" y="363"/>
                    <a:pt x="369" y="483"/>
                  </a:cubicBezTo>
                  <a:cubicBezTo>
                    <a:pt x="367" y="491"/>
                    <a:pt x="240" y="472"/>
                    <a:pt x="203" y="4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0864559" y="6303484"/>
              <a:ext cx="8876" cy="7964"/>
            </a:xfrm>
            <a:custGeom>
              <a:rect b="b" l="l" r="r" t="t"/>
              <a:pathLst>
                <a:path extrusionOk="0" h="393" w="438">
                  <a:moveTo>
                    <a:pt x="347" y="381"/>
                  </a:moveTo>
                  <a:cubicBezTo>
                    <a:pt x="266" y="374"/>
                    <a:pt x="171" y="392"/>
                    <a:pt x="109" y="355"/>
                  </a:cubicBezTo>
                  <a:cubicBezTo>
                    <a:pt x="15" y="300"/>
                    <a:pt x="0" y="56"/>
                    <a:pt x="85" y="26"/>
                  </a:cubicBezTo>
                  <a:cubicBezTo>
                    <a:pt x="152" y="1"/>
                    <a:pt x="261" y="35"/>
                    <a:pt x="327" y="80"/>
                  </a:cubicBezTo>
                  <a:cubicBezTo>
                    <a:pt x="437" y="154"/>
                    <a:pt x="435" y="245"/>
                    <a:pt x="347" y="38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0880182" y="6454591"/>
              <a:ext cx="8207" cy="8207"/>
            </a:xfrm>
            <a:custGeom>
              <a:rect b="b" l="l" r="r" t="t"/>
              <a:pathLst>
                <a:path extrusionOk="0" h="405" w="405">
                  <a:moveTo>
                    <a:pt x="1" y="82"/>
                  </a:moveTo>
                  <a:cubicBezTo>
                    <a:pt x="138" y="1"/>
                    <a:pt x="219" y="7"/>
                    <a:pt x="293" y="95"/>
                  </a:cubicBezTo>
                  <a:cubicBezTo>
                    <a:pt x="359" y="174"/>
                    <a:pt x="404" y="270"/>
                    <a:pt x="295" y="333"/>
                  </a:cubicBezTo>
                  <a:cubicBezTo>
                    <a:pt x="212" y="380"/>
                    <a:pt x="104" y="383"/>
                    <a:pt x="8" y="405"/>
                  </a:cubicBezTo>
                  <a:cubicBezTo>
                    <a:pt x="5" y="298"/>
                    <a:pt x="3" y="190"/>
                    <a:pt x="1" y="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1245273" y="6630418"/>
              <a:ext cx="7518" cy="6363"/>
            </a:xfrm>
            <a:custGeom>
              <a:rect b="b" l="l" r="r" t="t"/>
              <a:pathLst>
                <a:path extrusionOk="0" h="314" w="371">
                  <a:moveTo>
                    <a:pt x="24" y="265"/>
                  </a:moveTo>
                  <a:cubicBezTo>
                    <a:pt x="13" y="150"/>
                    <a:pt x="7" y="79"/>
                    <a:pt x="1" y="8"/>
                  </a:cubicBezTo>
                  <a:lnTo>
                    <a:pt x="350" y="1"/>
                  </a:lnTo>
                  <a:cubicBezTo>
                    <a:pt x="342" y="93"/>
                    <a:pt x="370" y="223"/>
                    <a:pt x="320" y="269"/>
                  </a:cubicBezTo>
                  <a:cubicBezTo>
                    <a:pt x="272" y="313"/>
                    <a:pt x="144" y="271"/>
                    <a:pt x="24" y="2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1126730" y="6596234"/>
              <a:ext cx="8571" cy="8308"/>
            </a:xfrm>
            <a:custGeom>
              <a:rect b="b" l="l" r="r" t="t"/>
              <a:pathLst>
                <a:path extrusionOk="0" h="410" w="423">
                  <a:moveTo>
                    <a:pt x="86" y="0"/>
                  </a:moveTo>
                  <a:cubicBezTo>
                    <a:pt x="197" y="58"/>
                    <a:pt x="312" y="104"/>
                    <a:pt x="404" y="178"/>
                  </a:cubicBezTo>
                  <a:cubicBezTo>
                    <a:pt x="423" y="192"/>
                    <a:pt x="377" y="332"/>
                    <a:pt x="327" y="376"/>
                  </a:cubicBezTo>
                  <a:cubicBezTo>
                    <a:pt x="290" y="409"/>
                    <a:pt x="179" y="409"/>
                    <a:pt x="136" y="377"/>
                  </a:cubicBezTo>
                  <a:cubicBezTo>
                    <a:pt x="31" y="296"/>
                    <a:pt x="0" y="178"/>
                    <a:pt x="8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1095403" y="6349888"/>
              <a:ext cx="7883" cy="6707"/>
            </a:xfrm>
            <a:custGeom>
              <a:rect b="b" l="l" r="r" t="t"/>
              <a:pathLst>
                <a:path extrusionOk="0" h="331" w="389">
                  <a:moveTo>
                    <a:pt x="0" y="54"/>
                  </a:moveTo>
                  <a:cubicBezTo>
                    <a:pt x="132" y="45"/>
                    <a:pt x="263" y="0"/>
                    <a:pt x="301" y="42"/>
                  </a:cubicBezTo>
                  <a:cubicBezTo>
                    <a:pt x="363" y="108"/>
                    <a:pt x="363" y="232"/>
                    <a:pt x="388" y="330"/>
                  </a:cubicBezTo>
                  <a:cubicBezTo>
                    <a:pt x="270" y="311"/>
                    <a:pt x="150" y="300"/>
                    <a:pt x="36" y="265"/>
                  </a:cubicBezTo>
                  <a:cubicBezTo>
                    <a:pt x="13" y="258"/>
                    <a:pt x="17" y="161"/>
                    <a:pt x="0" y="5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1004723" y="6393921"/>
              <a:ext cx="9564" cy="8734"/>
            </a:xfrm>
            <a:custGeom>
              <a:rect b="b" l="l" r="r" t="t"/>
              <a:pathLst>
                <a:path extrusionOk="0" h="431" w="472">
                  <a:moveTo>
                    <a:pt x="0" y="106"/>
                  </a:moveTo>
                  <a:cubicBezTo>
                    <a:pt x="60" y="0"/>
                    <a:pt x="246" y="18"/>
                    <a:pt x="472" y="179"/>
                  </a:cubicBezTo>
                  <a:cubicBezTo>
                    <a:pt x="450" y="234"/>
                    <a:pt x="437" y="297"/>
                    <a:pt x="402" y="345"/>
                  </a:cubicBezTo>
                  <a:cubicBezTo>
                    <a:pt x="373" y="384"/>
                    <a:pt x="320" y="419"/>
                    <a:pt x="272" y="426"/>
                  </a:cubicBezTo>
                  <a:cubicBezTo>
                    <a:pt x="250" y="430"/>
                    <a:pt x="218" y="364"/>
                    <a:pt x="189" y="329"/>
                  </a:cubicBezTo>
                  <a:cubicBezTo>
                    <a:pt x="132" y="262"/>
                    <a:pt x="75" y="194"/>
                    <a:pt x="0" y="1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0940163" y="6349300"/>
              <a:ext cx="9058" cy="8328"/>
            </a:xfrm>
            <a:custGeom>
              <a:rect b="b" l="l" r="r" t="t"/>
              <a:pathLst>
                <a:path extrusionOk="0" h="411" w="447">
                  <a:moveTo>
                    <a:pt x="52" y="401"/>
                  </a:moveTo>
                  <a:cubicBezTo>
                    <a:pt x="47" y="267"/>
                    <a:pt x="1" y="119"/>
                    <a:pt x="51" y="72"/>
                  </a:cubicBezTo>
                  <a:cubicBezTo>
                    <a:pt x="110" y="16"/>
                    <a:pt x="306" y="0"/>
                    <a:pt x="345" y="48"/>
                  </a:cubicBezTo>
                  <a:cubicBezTo>
                    <a:pt x="446" y="169"/>
                    <a:pt x="322" y="286"/>
                    <a:pt x="243" y="382"/>
                  </a:cubicBezTo>
                  <a:cubicBezTo>
                    <a:pt x="220" y="410"/>
                    <a:pt x="142" y="394"/>
                    <a:pt x="52" y="40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0922067" y="6299958"/>
              <a:ext cx="6424" cy="6971"/>
            </a:xfrm>
            <a:custGeom>
              <a:rect b="b" l="l" r="r" t="t"/>
              <a:pathLst>
                <a:path extrusionOk="0" h="344" w="317">
                  <a:moveTo>
                    <a:pt x="41" y="24"/>
                  </a:moveTo>
                  <a:cubicBezTo>
                    <a:pt x="160" y="14"/>
                    <a:pt x="239" y="7"/>
                    <a:pt x="316" y="0"/>
                  </a:cubicBezTo>
                  <a:cubicBezTo>
                    <a:pt x="314" y="111"/>
                    <a:pt x="311" y="224"/>
                    <a:pt x="308" y="336"/>
                  </a:cubicBezTo>
                  <a:cubicBezTo>
                    <a:pt x="216" y="327"/>
                    <a:pt x="105" y="344"/>
                    <a:pt x="37" y="298"/>
                  </a:cubicBezTo>
                  <a:cubicBezTo>
                    <a:pt x="1" y="274"/>
                    <a:pt x="36" y="140"/>
                    <a:pt x="41" y="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1186610" y="6255074"/>
              <a:ext cx="7640" cy="9869"/>
            </a:xfrm>
            <a:custGeom>
              <a:rect b="b" l="l" r="r" t="t"/>
              <a:pathLst>
                <a:path extrusionOk="0" h="487" w="377">
                  <a:moveTo>
                    <a:pt x="49" y="474"/>
                  </a:moveTo>
                  <a:cubicBezTo>
                    <a:pt x="42" y="354"/>
                    <a:pt x="0" y="234"/>
                    <a:pt x="40" y="192"/>
                  </a:cubicBezTo>
                  <a:cubicBezTo>
                    <a:pt x="111" y="118"/>
                    <a:pt x="248" y="1"/>
                    <a:pt x="333" y="134"/>
                  </a:cubicBezTo>
                  <a:cubicBezTo>
                    <a:pt x="377" y="202"/>
                    <a:pt x="297" y="357"/>
                    <a:pt x="253" y="465"/>
                  </a:cubicBezTo>
                  <a:cubicBezTo>
                    <a:pt x="245" y="487"/>
                    <a:pt x="146" y="471"/>
                    <a:pt x="49" y="4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10952382" y="6378642"/>
              <a:ext cx="7234" cy="8531"/>
            </a:xfrm>
            <a:custGeom>
              <a:rect b="b" l="l" r="r" t="t"/>
              <a:pathLst>
                <a:path extrusionOk="0" h="421" w="357">
                  <a:moveTo>
                    <a:pt x="1" y="365"/>
                  </a:moveTo>
                  <a:cubicBezTo>
                    <a:pt x="33" y="251"/>
                    <a:pt x="33" y="160"/>
                    <a:pt x="79" y="113"/>
                  </a:cubicBezTo>
                  <a:cubicBezTo>
                    <a:pt x="142" y="45"/>
                    <a:pt x="262" y="0"/>
                    <a:pt x="315" y="113"/>
                  </a:cubicBezTo>
                  <a:cubicBezTo>
                    <a:pt x="356" y="200"/>
                    <a:pt x="333" y="317"/>
                    <a:pt x="339" y="421"/>
                  </a:cubicBezTo>
                  <a:cubicBezTo>
                    <a:pt x="243" y="405"/>
                    <a:pt x="146" y="389"/>
                    <a:pt x="1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1206995" y="6467681"/>
              <a:ext cx="6606" cy="9139"/>
            </a:xfrm>
            <a:custGeom>
              <a:rect b="b" l="l" r="r" t="t"/>
              <a:pathLst>
                <a:path extrusionOk="0" h="451" w="326">
                  <a:moveTo>
                    <a:pt x="221" y="450"/>
                  </a:moveTo>
                  <a:cubicBezTo>
                    <a:pt x="168" y="422"/>
                    <a:pt x="81" y="404"/>
                    <a:pt x="68" y="363"/>
                  </a:cubicBezTo>
                  <a:cubicBezTo>
                    <a:pt x="29" y="248"/>
                    <a:pt x="21" y="122"/>
                    <a:pt x="0" y="0"/>
                  </a:cubicBezTo>
                  <a:cubicBezTo>
                    <a:pt x="99" y="21"/>
                    <a:pt x="229" y="12"/>
                    <a:pt x="284" y="72"/>
                  </a:cubicBezTo>
                  <a:cubicBezTo>
                    <a:pt x="325" y="118"/>
                    <a:pt x="273" y="251"/>
                    <a:pt x="263" y="345"/>
                  </a:cubicBezTo>
                  <a:cubicBezTo>
                    <a:pt x="249" y="380"/>
                    <a:pt x="236" y="416"/>
                    <a:pt x="221" y="45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11035463" y="6467174"/>
              <a:ext cx="7518" cy="7011"/>
            </a:xfrm>
            <a:custGeom>
              <a:rect b="b" l="l" r="r" t="t"/>
              <a:pathLst>
                <a:path extrusionOk="0" h="346" w="371">
                  <a:moveTo>
                    <a:pt x="0" y="326"/>
                  </a:moveTo>
                  <a:cubicBezTo>
                    <a:pt x="58" y="191"/>
                    <a:pt x="81" y="102"/>
                    <a:pt x="132" y="36"/>
                  </a:cubicBezTo>
                  <a:cubicBezTo>
                    <a:pt x="155" y="5"/>
                    <a:pt x="276" y="1"/>
                    <a:pt x="280" y="11"/>
                  </a:cubicBezTo>
                  <a:cubicBezTo>
                    <a:pt x="319" y="119"/>
                    <a:pt x="343" y="233"/>
                    <a:pt x="371" y="345"/>
                  </a:cubicBezTo>
                  <a:cubicBezTo>
                    <a:pt x="269" y="340"/>
                    <a:pt x="168" y="334"/>
                    <a:pt x="0" y="3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11097004" y="6326747"/>
              <a:ext cx="8268" cy="7964"/>
            </a:xfrm>
            <a:custGeom>
              <a:rect b="b" l="l" r="r" t="t"/>
              <a:pathLst>
                <a:path extrusionOk="0" h="393" w="408">
                  <a:moveTo>
                    <a:pt x="68" y="0"/>
                  </a:moveTo>
                  <a:cubicBezTo>
                    <a:pt x="173" y="16"/>
                    <a:pt x="270" y="15"/>
                    <a:pt x="273" y="32"/>
                  </a:cubicBezTo>
                  <a:cubicBezTo>
                    <a:pt x="293" y="129"/>
                    <a:pt x="407" y="244"/>
                    <a:pt x="273" y="325"/>
                  </a:cubicBezTo>
                  <a:cubicBezTo>
                    <a:pt x="196" y="372"/>
                    <a:pt x="92" y="372"/>
                    <a:pt x="0" y="392"/>
                  </a:cubicBezTo>
                  <a:cubicBezTo>
                    <a:pt x="21" y="275"/>
                    <a:pt x="41" y="157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11318729" y="6251548"/>
              <a:ext cx="7761" cy="9585"/>
            </a:xfrm>
            <a:custGeom>
              <a:rect b="b" l="l" r="r" t="t"/>
              <a:pathLst>
                <a:path extrusionOk="0" h="473" w="383">
                  <a:moveTo>
                    <a:pt x="106" y="442"/>
                  </a:moveTo>
                  <a:cubicBezTo>
                    <a:pt x="20" y="325"/>
                    <a:pt x="0" y="251"/>
                    <a:pt x="108" y="177"/>
                  </a:cubicBezTo>
                  <a:cubicBezTo>
                    <a:pt x="178" y="128"/>
                    <a:pt x="262" y="0"/>
                    <a:pt x="332" y="125"/>
                  </a:cubicBezTo>
                  <a:cubicBezTo>
                    <a:pt x="383" y="215"/>
                    <a:pt x="346" y="354"/>
                    <a:pt x="349" y="473"/>
                  </a:cubicBezTo>
                  <a:cubicBezTo>
                    <a:pt x="268" y="462"/>
                    <a:pt x="187" y="453"/>
                    <a:pt x="106" y="4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11333684" y="6390233"/>
              <a:ext cx="7984" cy="7133"/>
            </a:xfrm>
            <a:custGeom>
              <a:rect b="b" l="l" r="r" t="t"/>
              <a:pathLst>
                <a:path extrusionOk="0" h="352" w="394">
                  <a:moveTo>
                    <a:pt x="392" y="17"/>
                  </a:moveTo>
                  <a:cubicBezTo>
                    <a:pt x="392" y="129"/>
                    <a:pt x="393" y="240"/>
                    <a:pt x="393" y="351"/>
                  </a:cubicBezTo>
                  <a:cubicBezTo>
                    <a:pt x="277" y="313"/>
                    <a:pt x="80" y="299"/>
                    <a:pt x="60" y="231"/>
                  </a:cubicBezTo>
                  <a:cubicBezTo>
                    <a:pt x="1" y="31"/>
                    <a:pt x="223" y="72"/>
                    <a:pt x="319" y="1"/>
                  </a:cubicBezTo>
                  <a:cubicBezTo>
                    <a:pt x="343" y="6"/>
                    <a:pt x="368" y="12"/>
                    <a:pt x="392" y="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11171554" y="6247739"/>
              <a:ext cx="9139" cy="8349"/>
            </a:xfrm>
            <a:custGeom>
              <a:rect b="b" l="l" r="r" t="t"/>
              <a:pathLst>
                <a:path extrusionOk="0" h="412" w="451">
                  <a:moveTo>
                    <a:pt x="417" y="291"/>
                  </a:moveTo>
                  <a:cubicBezTo>
                    <a:pt x="310" y="365"/>
                    <a:pt x="246" y="411"/>
                    <a:pt x="161" y="292"/>
                  </a:cubicBezTo>
                  <a:cubicBezTo>
                    <a:pt x="100" y="209"/>
                    <a:pt x="1" y="103"/>
                    <a:pt x="106" y="46"/>
                  </a:cubicBezTo>
                  <a:cubicBezTo>
                    <a:pt x="189" y="0"/>
                    <a:pt x="333" y="70"/>
                    <a:pt x="450" y="87"/>
                  </a:cubicBezTo>
                  <a:cubicBezTo>
                    <a:pt x="440" y="156"/>
                    <a:pt x="428" y="223"/>
                    <a:pt x="417" y="2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11077773" y="6550580"/>
              <a:ext cx="7315" cy="6383"/>
            </a:xfrm>
            <a:custGeom>
              <a:rect b="b" l="l" r="r" t="t"/>
              <a:pathLst>
                <a:path extrusionOk="0" h="315" w="361">
                  <a:moveTo>
                    <a:pt x="6" y="237"/>
                  </a:moveTo>
                  <a:cubicBezTo>
                    <a:pt x="8" y="151"/>
                    <a:pt x="0" y="46"/>
                    <a:pt x="15" y="43"/>
                  </a:cubicBezTo>
                  <a:cubicBezTo>
                    <a:pt x="127" y="18"/>
                    <a:pt x="244" y="12"/>
                    <a:pt x="360" y="0"/>
                  </a:cubicBezTo>
                  <a:cubicBezTo>
                    <a:pt x="341" y="97"/>
                    <a:pt x="347" y="214"/>
                    <a:pt x="292" y="281"/>
                  </a:cubicBezTo>
                  <a:cubicBezTo>
                    <a:pt x="264" y="315"/>
                    <a:pt x="126" y="258"/>
                    <a:pt x="6" y="23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11227745" y="6453962"/>
              <a:ext cx="7437" cy="5856"/>
            </a:xfrm>
            <a:custGeom>
              <a:rect b="b" l="l" r="r" t="t"/>
              <a:pathLst>
                <a:path extrusionOk="0" h="289" w="367">
                  <a:moveTo>
                    <a:pt x="343" y="266"/>
                  </a:moveTo>
                  <a:cubicBezTo>
                    <a:pt x="218" y="263"/>
                    <a:pt x="110" y="288"/>
                    <a:pt x="36" y="248"/>
                  </a:cubicBezTo>
                  <a:cubicBezTo>
                    <a:pt x="1" y="228"/>
                    <a:pt x="34" y="87"/>
                    <a:pt x="35" y="0"/>
                  </a:cubicBezTo>
                  <a:cubicBezTo>
                    <a:pt x="144" y="9"/>
                    <a:pt x="253" y="14"/>
                    <a:pt x="358" y="35"/>
                  </a:cubicBezTo>
                  <a:cubicBezTo>
                    <a:pt x="366" y="36"/>
                    <a:pt x="351" y="157"/>
                    <a:pt x="343" y="26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11004095" y="6264537"/>
              <a:ext cx="6545" cy="6505"/>
            </a:xfrm>
            <a:custGeom>
              <a:rect b="b" l="l" r="r" t="t"/>
              <a:pathLst>
                <a:path extrusionOk="0" h="321" w="323">
                  <a:moveTo>
                    <a:pt x="316" y="74"/>
                  </a:moveTo>
                  <a:cubicBezTo>
                    <a:pt x="310" y="158"/>
                    <a:pt x="323" y="259"/>
                    <a:pt x="301" y="268"/>
                  </a:cubicBezTo>
                  <a:cubicBezTo>
                    <a:pt x="209" y="300"/>
                    <a:pt x="106" y="305"/>
                    <a:pt x="7" y="321"/>
                  </a:cubicBezTo>
                  <a:cubicBezTo>
                    <a:pt x="5" y="214"/>
                    <a:pt x="2" y="108"/>
                    <a:pt x="0" y="1"/>
                  </a:cubicBezTo>
                  <a:cubicBezTo>
                    <a:pt x="96" y="23"/>
                    <a:pt x="191" y="44"/>
                    <a:pt x="316" y="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11081644" y="6620530"/>
              <a:ext cx="6322" cy="6059"/>
            </a:xfrm>
            <a:custGeom>
              <a:rect b="b" l="l" r="r" t="t"/>
              <a:pathLst>
                <a:path extrusionOk="0" h="299" w="312">
                  <a:moveTo>
                    <a:pt x="288" y="273"/>
                  </a:moveTo>
                  <a:cubicBezTo>
                    <a:pt x="167" y="284"/>
                    <a:pt x="88" y="291"/>
                    <a:pt x="8" y="299"/>
                  </a:cubicBezTo>
                  <a:cubicBezTo>
                    <a:pt x="6" y="200"/>
                    <a:pt x="3" y="100"/>
                    <a:pt x="0" y="1"/>
                  </a:cubicBezTo>
                  <a:cubicBezTo>
                    <a:pt x="101" y="8"/>
                    <a:pt x="203" y="6"/>
                    <a:pt x="298" y="31"/>
                  </a:cubicBezTo>
                  <a:cubicBezTo>
                    <a:pt x="312" y="34"/>
                    <a:pt x="293" y="164"/>
                    <a:pt x="288" y="27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11368719" y="6382188"/>
              <a:ext cx="6201" cy="7396"/>
            </a:xfrm>
            <a:custGeom>
              <a:rect b="b" l="l" r="r" t="t"/>
              <a:pathLst>
                <a:path extrusionOk="0" h="365" w="306">
                  <a:moveTo>
                    <a:pt x="238" y="346"/>
                  </a:moveTo>
                  <a:cubicBezTo>
                    <a:pt x="149" y="352"/>
                    <a:pt x="37" y="364"/>
                    <a:pt x="36" y="359"/>
                  </a:cubicBezTo>
                  <a:cubicBezTo>
                    <a:pt x="16" y="241"/>
                    <a:pt x="10" y="120"/>
                    <a:pt x="0" y="1"/>
                  </a:cubicBezTo>
                  <a:cubicBezTo>
                    <a:pt x="94" y="26"/>
                    <a:pt x="207" y="28"/>
                    <a:pt x="272" y="84"/>
                  </a:cubicBezTo>
                  <a:cubicBezTo>
                    <a:pt x="306" y="113"/>
                    <a:pt x="255" y="240"/>
                    <a:pt x="238" y="3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0844275" y="6480710"/>
              <a:ext cx="7417" cy="6282"/>
            </a:xfrm>
            <a:custGeom>
              <a:rect b="b" l="l" r="r" t="t"/>
              <a:pathLst>
                <a:path extrusionOk="0" h="310" w="366">
                  <a:moveTo>
                    <a:pt x="2" y="261"/>
                  </a:moveTo>
                  <a:cubicBezTo>
                    <a:pt x="10" y="167"/>
                    <a:pt x="0" y="71"/>
                    <a:pt x="19" y="66"/>
                  </a:cubicBezTo>
                  <a:cubicBezTo>
                    <a:pt x="131" y="32"/>
                    <a:pt x="249" y="20"/>
                    <a:pt x="366" y="0"/>
                  </a:cubicBezTo>
                  <a:cubicBezTo>
                    <a:pt x="348" y="93"/>
                    <a:pt x="360" y="222"/>
                    <a:pt x="303" y="266"/>
                  </a:cubicBezTo>
                  <a:cubicBezTo>
                    <a:pt x="247" y="310"/>
                    <a:pt x="125" y="267"/>
                    <a:pt x="2" y="26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11302559" y="6488775"/>
              <a:ext cx="6971" cy="6910"/>
            </a:xfrm>
            <a:custGeom>
              <a:rect b="b" l="l" r="r" t="t"/>
              <a:pathLst>
                <a:path extrusionOk="0" h="341" w="344">
                  <a:moveTo>
                    <a:pt x="344" y="340"/>
                  </a:moveTo>
                  <a:cubicBezTo>
                    <a:pt x="201" y="316"/>
                    <a:pt x="85" y="330"/>
                    <a:pt x="41" y="280"/>
                  </a:cubicBezTo>
                  <a:cubicBezTo>
                    <a:pt x="0" y="233"/>
                    <a:pt x="4" y="82"/>
                    <a:pt x="48" y="43"/>
                  </a:cubicBezTo>
                  <a:cubicBezTo>
                    <a:pt x="95" y="1"/>
                    <a:pt x="237" y="3"/>
                    <a:pt x="289" y="45"/>
                  </a:cubicBezTo>
                  <a:cubicBezTo>
                    <a:pt x="337" y="85"/>
                    <a:pt x="322" y="203"/>
                    <a:pt x="344" y="34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0994915" y="6622820"/>
              <a:ext cx="7173" cy="5572"/>
            </a:xfrm>
            <a:custGeom>
              <a:rect b="b" l="l" r="r" t="t"/>
              <a:pathLst>
                <a:path extrusionOk="0" h="275" w="354">
                  <a:moveTo>
                    <a:pt x="325" y="273"/>
                  </a:moveTo>
                  <a:cubicBezTo>
                    <a:pt x="216" y="258"/>
                    <a:pt x="117" y="275"/>
                    <a:pt x="78" y="233"/>
                  </a:cubicBezTo>
                  <a:cubicBezTo>
                    <a:pt x="27" y="180"/>
                    <a:pt x="24" y="81"/>
                    <a:pt x="0" y="1"/>
                  </a:cubicBezTo>
                  <a:cubicBezTo>
                    <a:pt x="118" y="2"/>
                    <a:pt x="236" y="2"/>
                    <a:pt x="353" y="3"/>
                  </a:cubicBezTo>
                  <a:cubicBezTo>
                    <a:pt x="346" y="74"/>
                    <a:pt x="339" y="145"/>
                    <a:pt x="325" y="27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1331495" y="6328023"/>
              <a:ext cx="5816" cy="7720"/>
            </a:xfrm>
            <a:custGeom>
              <a:rect b="b" l="l" r="r" t="t"/>
              <a:pathLst>
                <a:path extrusionOk="0" h="381" w="287">
                  <a:moveTo>
                    <a:pt x="1" y="380"/>
                  </a:moveTo>
                  <a:cubicBezTo>
                    <a:pt x="1" y="227"/>
                    <a:pt x="1" y="114"/>
                    <a:pt x="1" y="0"/>
                  </a:cubicBezTo>
                  <a:lnTo>
                    <a:pt x="286" y="61"/>
                  </a:lnTo>
                  <a:cubicBezTo>
                    <a:pt x="255" y="147"/>
                    <a:pt x="235" y="239"/>
                    <a:pt x="189" y="315"/>
                  </a:cubicBezTo>
                  <a:cubicBezTo>
                    <a:pt x="166" y="350"/>
                    <a:pt x="90" y="351"/>
                    <a:pt x="1" y="3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1273136" y="6412057"/>
              <a:ext cx="7538" cy="7072"/>
            </a:xfrm>
            <a:custGeom>
              <a:rect b="b" l="l" r="r" t="t"/>
              <a:pathLst>
                <a:path extrusionOk="0" h="349" w="372">
                  <a:moveTo>
                    <a:pt x="136" y="319"/>
                  </a:moveTo>
                  <a:cubicBezTo>
                    <a:pt x="68" y="212"/>
                    <a:pt x="1" y="134"/>
                    <a:pt x="131" y="66"/>
                  </a:cubicBezTo>
                  <a:cubicBezTo>
                    <a:pt x="203" y="28"/>
                    <a:pt x="290" y="21"/>
                    <a:pt x="371" y="0"/>
                  </a:cubicBezTo>
                  <a:cubicBezTo>
                    <a:pt x="356" y="114"/>
                    <a:pt x="343" y="230"/>
                    <a:pt x="316" y="342"/>
                  </a:cubicBezTo>
                  <a:cubicBezTo>
                    <a:pt x="315" y="348"/>
                    <a:pt x="199" y="327"/>
                    <a:pt x="136" y="3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11022980" y="6483263"/>
              <a:ext cx="7883" cy="8754"/>
            </a:xfrm>
            <a:custGeom>
              <a:rect b="b" l="l" r="r" t="t"/>
              <a:pathLst>
                <a:path extrusionOk="0" h="432" w="389">
                  <a:moveTo>
                    <a:pt x="62" y="104"/>
                  </a:moveTo>
                  <a:cubicBezTo>
                    <a:pt x="175" y="117"/>
                    <a:pt x="344" y="1"/>
                    <a:pt x="377" y="193"/>
                  </a:cubicBezTo>
                  <a:cubicBezTo>
                    <a:pt x="389" y="258"/>
                    <a:pt x="234" y="352"/>
                    <a:pt x="155" y="432"/>
                  </a:cubicBezTo>
                  <a:lnTo>
                    <a:pt x="0" y="151"/>
                  </a:lnTo>
                  <a:cubicBezTo>
                    <a:pt x="20" y="135"/>
                    <a:pt x="41" y="119"/>
                    <a:pt x="62" y="1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11289103" y="6502757"/>
              <a:ext cx="6768" cy="6322"/>
            </a:xfrm>
            <a:custGeom>
              <a:rect b="b" l="l" r="r" t="t"/>
              <a:pathLst>
                <a:path extrusionOk="0" h="312" w="334">
                  <a:moveTo>
                    <a:pt x="280" y="312"/>
                  </a:moveTo>
                  <a:cubicBezTo>
                    <a:pt x="198" y="298"/>
                    <a:pt x="75" y="312"/>
                    <a:pt x="43" y="264"/>
                  </a:cubicBezTo>
                  <a:cubicBezTo>
                    <a:pt x="1" y="201"/>
                    <a:pt x="30" y="91"/>
                    <a:pt x="28" y="0"/>
                  </a:cubicBezTo>
                  <a:cubicBezTo>
                    <a:pt x="112" y="14"/>
                    <a:pt x="212" y="4"/>
                    <a:pt x="275" y="48"/>
                  </a:cubicBezTo>
                  <a:cubicBezTo>
                    <a:pt x="320" y="81"/>
                    <a:pt x="316" y="184"/>
                    <a:pt x="334" y="257"/>
                  </a:cubicBezTo>
                  <a:cubicBezTo>
                    <a:pt x="316" y="275"/>
                    <a:pt x="298" y="293"/>
                    <a:pt x="280" y="31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1200490" y="6303038"/>
              <a:ext cx="6505" cy="6950"/>
            </a:xfrm>
            <a:custGeom>
              <a:rect b="b" l="l" r="r" t="t"/>
              <a:pathLst>
                <a:path extrusionOk="0" h="343" w="321">
                  <a:moveTo>
                    <a:pt x="44" y="2"/>
                  </a:moveTo>
                  <a:cubicBezTo>
                    <a:pt x="137" y="10"/>
                    <a:pt x="228" y="1"/>
                    <a:pt x="236" y="23"/>
                  </a:cubicBezTo>
                  <a:cubicBezTo>
                    <a:pt x="277" y="124"/>
                    <a:pt x="294" y="235"/>
                    <a:pt x="320" y="342"/>
                  </a:cubicBezTo>
                  <a:cubicBezTo>
                    <a:pt x="224" y="326"/>
                    <a:pt x="107" y="336"/>
                    <a:pt x="40" y="283"/>
                  </a:cubicBezTo>
                  <a:cubicBezTo>
                    <a:pt x="0" y="252"/>
                    <a:pt x="39" y="120"/>
                    <a:pt x="44" y="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1345842" y="6664988"/>
              <a:ext cx="8207" cy="10476"/>
            </a:xfrm>
            <a:custGeom>
              <a:rect b="b" l="l" r="r" t="t"/>
              <a:pathLst>
                <a:path extrusionOk="0" h="517" w="405">
                  <a:moveTo>
                    <a:pt x="1" y="228"/>
                  </a:moveTo>
                  <a:cubicBezTo>
                    <a:pt x="141" y="247"/>
                    <a:pt x="249" y="0"/>
                    <a:pt x="374" y="202"/>
                  </a:cubicBezTo>
                  <a:cubicBezTo>
                    <a:pt x="405" y="252"/>
                    <a:pt x="346" y="402"/>
                    <a:pt x="283" y="454"/>
                  </a:cubicBezTo>
                  <a:cubicBezTo>
                    <a:pt x="210" y="516"/>
                    <a:pt x="47" y="389"/>
                    <a:pt x="1" y="2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1063569" y="6367051"/>
              <a:ext cx="7741" cy="7538"/>
            </a:xfrm>
            <a:custGeom>
              <a:rect b="b" l="l" r="r" t="t"/>
              <a:pathLst>
                <a:path extrusionOk="0" h="372" w="382">
                  <a:moveTo>
                    <a:pt x="84" y="0"/>
                  </a:moveTo>
                  <a:cubicBezTo>
                    <a:pt x="183" y="50"/>
                    <a:pt x="282" y="101"/>
                    <a:pt x="381" y="151"/>
                  </a:cubicBezTo>
                  <a:cubicBezTo>
                    <a:pt x="290" y="225"/>
                    <a:pt x="199" y="297"/>
                    <a:pt x="106" y="371"/>
                  </a:cubicBezTo>
                  <a:cubicBezTo>
                    <a:pt x="71" y="273"/>
                    <a:pt x="36" y="176"/>
                    <a:pt x="0" y="77"/>
                  </a:cubicBezTo>
                  <a:cubicBezTo>
                    <a:pt x="28" y="51"/>
                    <a:pt x="56" y="26"/>
                    <a:pt x="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1213094" y="6412847"/>
              <a:ext cx="7700" cy="5633"/>
            </a:xfrm>
            <a:custGeom>
              <a:rect b="b" l="l" r="r" t="t"/>
              <a:pathLst>
                <a:path extrusionOk="0" h="278" w="380">
                  <a:moveTo>
                    <a:pt x="379" y="241"/>
                  </a:moveTo>
                  <a:cubicBezTo>
                    <a:pt x="225" y="256"/>
                    <a:pt x="112" y="266"/>
                    <a:pt x="0" y="278"/>
                  </a:cubicBezTo>
                  <a:cubicBezTo>
                    <a:pt x="17" y="186"/>
                    <a:pt x="32" y="93"/>
                    <a:pt x="49" y="1"/>
                  </a:cubicBezTo>
                  <a:cubicBezTo>
                    <a:pt x="131" y="19"/>
                    <a:pt x="218" y="27"/>
                    <a:pt x="291" y="63"/>
                  </a:cubicBezTo>
                  <a:cubicBezTo>
                    <a:pt x="328" y="82"/>
                    <a:pt x="339" y="153"/>
                    <a:pt x="379" y="24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11229224" y="6327800"/>
              <a:ext cx="6728" cy="6261"/>
            </a:xfrm>
            <a:custGeom>
              <a:rect b="b" l="l" r="r" t="t"/>
              <a:pathLst>
                <a:path extrusionOk="0" h="309" w="332">
                  <a:moveTo>
                    <a:pt x="203" y="1"/>
                  </a:moveTo>
                  <a:cubicBezTo>
                    <a:pt x="247" y="101"/>
                    <a:pt x="289" y="201"/>
                    <a:pt x="332" y="302"/>
                  </a:cubicBezTo>
                  <a:cubicBezTo>
                    <a:pt x="222" y="304"/>
                    <a:pt x="112" y="306"/>
                    <a:pt x="1" y="308"/>
                  </a:cubicBezTo>
                  <a:cubicBezTo>
                    <a:pt x="28" y="210"/>
                    <a:pt x="55" y="112"/>
                    <a:pt x="83" y="13"/>
                  </a:cubicBezTo>
                  <a:cubicBezTo>
                    <a:pt x="122" y="9"/>
                    <a:pt x="163" y="5"/>
                    <a:pt x="20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10931308" y="6507155"/>
              <a:ext cx="8936" cy="6829"/>
            </a:xfrm>
            <a:custGeom>
              <a:rect b="b" l="l" r="r" t="t"/>
              <a:pathLst>
                <a:path extrusionOk="0" h="337" w="441">
                  <a:moveTo>
                    <a:pt x="439" y="46"/>
                  </a:moveTo>
                  <a:cubicBezTo>
                    <a:pt x="432" y="135"/>
                    <a:pt x="441" y="223"/>
                    <a:pt x="420" y="231"/>
                  </a:cubicBezTo>
                  <a:cubicBezTo>
                    <a:pt x="321" y="268"/>
                    <a:pt x="180" y="337"/>
                    <a:pt x="118" y="295"/>
                  </a:cubicBezTo>
                  <a:cubicBezTo>
                    <a:pt x="1" y="217"/>
                    <a:pt x="101" y="93"/>
                    <a:pt x="176" y="36"/>
                  </a:cubicBezTo>
                  <a:cubicBezTo>
                    <a:pt x="224" y="0"/>
                    <a:pt x="328" y="39"/>
                    <a:pt x="439" y="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0992240" y="6377953"/>
              <a:ext cx="6971" cy="7538"/>
            </a:xfrm>
            <a:custGeom>
              <a:rect b="b" l="l" r="r" t="t"/>
              <a:pathLst>
                <a:path extrusionOk="0" h="372" w="344">
                  <a:moveTo>
                    <a:pt x="0" y="167"/>
                  </a:moveTo>
                  <a:cubicBezTo>
                    <a:pt x="81" y="111"/>
                    <a:pt x="162" y="56"/>
                    <a:pt x="243" y="0"/>
                  </a:cubicBezTo>
                  <a:cubicBezTo>
                    <a:pt x="277" y="50"/>
                    <a:pt x="332" y="98"/>
                    <a:pt x="336" y="150"/>
                  </a:cubicBezTo>
                  <a:cubicBezTo>
                    <a:pt x="343" y="221"/>
                    <a:pt x="311" y="297"/>
                    <a:pt x="296" y="372"/>
                  </a:cubicBezTo>
                  <a:cubicBezTo>
                    <a:pt x="200" y="331"/>
                    <a:pt x="104" y="291"/>
                    <a:pt x="9" y="250"/>
                  </a:cubicBezTo>
                  <a:cubicBezTo>
                    <a:pt x="6" y="223"/>
                    <a:pt x="3" y="195"/>
                    <a:pt x="0" y="16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11175262" y="6542515"/>
              <a:ext cx="8166" cy="6950"/>
            </a:xfrm>
            <a:custGeom>
              <a:rect b="b" l="l" r="r" t="t"/>
              <a:pathLst>
                <a:path extrusionOk="0" h="343" w="403">
                  <a:moveTo>
                    <a:pt x="76" y="342"/>
                  </a:moveTo>
                  <a:cubicBezTo>
                    <a:pt x="47" y="214"/>
                    <a:pt x="23" y="108"/>
                    <a:pt x="0" y="1"/>
                  </a:cubicBezTo>
                  <a:cubicBezTo>
                    <a:pt x="111" y="16"/>
                    <a:pt x="233" y="8"/>
                    <a:pt x="328" y="55"/>
                  </a:cubicBezTo>
                  <a:cubicBezTo>
                    <a:pt x="402" y="91"/>
                    <a:pt x="320" y="213"/>
                    <a:pt x="76" y="3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11267827" y="6561198"/>
              <a:ext cx="8794" cy="7599"/>
            </a:xfrm>
            <a:custGeom>
              <a:rect b="b" l="l" r="r" t="t"/>
              <a:pathLst>
                <a:path extrusionOk="0" h="375" w="434">
                  <a:moveTo>
                    <a:pt x="174" y="374"/>
                  </a:moveTo>
                  <a:cubicBezTo>
                    <a:pt x="117" y="282"/>
                    <a:pt x="59" y="191"/>
                    <a:pt x="1" y="99"/>
                  </a:cubicBezTo>
                  <a:cubicBezTo>
                    <a:pt x="106" y="76"/>
                    <a:pt x="252" y="1"/>
                    <a:pt x="306" y="43"/>
                  </a:cubicBezTo>
                  <a:cubicBezTo>
                    <a:pt x="434" y="143"/>
                    <a:pt x="300" y="245"/>
                    <a:pt x="247" y="339"/>
                  </a:cubicBezTo>
                  <a:cubicBezTo>
                    <a:pt x="223" y="352"/>
                    <a:pt x="198" y="363"/>
                    <a:pt x="174" y="3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10929301" y="6266017"/>
              <a:ext cx="7031" cy="7619"/>
            </a:xfrm>
            <a:custGeom>
              <a:rect b="b" l="l" r="r" t="t"/>
              <a:pathLst>
                <a:path extrusionOk="0" h="376" w="347">
                  <a:moveTo>
                    <a:pt x="1" y="326"/>
                  </a:moveTo>
                  <a:cubicBezTo>
                    <a:pt x="13" y="218"/>
                    <a:pt x="27" y="109"/>
                    <a:pt x="39" y="1"/>
                  </a:cubicBezTo>
                  <a:cubicBezTo>
                    <a:pt x="141" y="58"/>
                    <a:pt x="244" y="115"/>
                    <a:pt x="347" y="171"/>
                  </a:cubicBezTo>
                  <a:cubicBezTo>
                    <a:pt x="267" y="239"/>
                    <a:pt x="186" y="307"/>
                    <a:pt x="106" y="375"/>
                  </a:cubicBezTo>
                  <a:cubicBezTo>
                    <a:pt x="72" y="359"/>
                    <a:pt x="36" y="342"/>
                    <a:pt x="1" y="3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10920203" y="6485938"/>
              <a:ext cx="8166" cy="6950"/>
            </a:xfrm>
            <a:custGeom>
              <a:rect b="b" l="l" r="r" t="t"/>
              <a:pathLst>
                <a:path extrusionOk="0" h="343" w="403">
                  <a:moveTo>
                    <a:pt x="0" y="297"/>
                  </a:moveTo>
                  <a:cubicBezTo>
                    <a:pt x="45" y="165"/>
                    <a:pt x="28" y="1"/>
                    <a:pt x="194" y="13"/>
                  </a:cubicBezTo>
                  <a:cubicBezTo>
                    <a:pt x="268" y="18"/>
                    <a:pt x="402" y="187"/>
                    <a:pt x="391" y="203"/>
                  </a:cubicBezTo>
                  <a:cubicBezTo>
                    <a:pt x="306" y="334"/>
                    <a:pt x="168" y="342"/>
                    <a:pt x="0" y="2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1124238" y="6466627"/>
              <a:ext cx="6626" cy="5593"/>
            </a:xfrm>
            <a:custGeom>
              <a:rect b="b" l="l" r="r" t="t"/>
              <a:pathLst>
                <a:path extrusionOk="0" h="276" w="327">
                  <a:moveTo>
                    <a:pt x="324" y="15"/>
                  </a:moveTo>
                  <a:cubicBezTo>
                    <a:pt x="317" y="127"/>
                    <a:pt x="327" y="227"/>
                    <a:pt x="310" y="232"/>
                  </a:cubicBezTo>
                  <a:cubicBezTo>
                    <a:pt x="210" y="259"/>
                    <a:pt x="104" y="263"/>
                    <a:pt x="1" y="276"/>
                  </a:cubicBezTo>
                  <a:cubicBezTo>
                    <a:pt x="25" y="194"/>
                    <a:pt x="30" y="96"/>
                    <a:pt x="80" y="36"/>
                  </a:cubicBezTo>
                  <a:cubicBezTo>
                    <a:pt x="110" y="1"/>
                    <a:pt x="209" y="22"/>
                    <a:pt x="324" y="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1035260" y="6282309"/>
              <a:ext cx="7234" cy="6788"/>
            </a:xfrm>
            <a:custGeom>
              <a:rect b="b" l="l" r="r" t="t"/>
              <a:pathLst>
                <a:path extrusionOk="0" h="335" w="357">
                  <a:moveTo>
                    <a:pt x="314" y="334"/>
                  </a:moveTo>
                  <a:cubicBezTo>
                    <a:pt x="210" y="313"/>
                    <a:pt x="106" y="291"/>
                    <a:pt x="1" y="269"/>
                  </a:cubicBezTo>
                  <a:cubicBezTo>
                    <a:pt x="30" y="201"/>
                    <a:pt x="43" y="119"/>
                    <a:pt x="91" y="68"/>
                  </a:cubicBezTo>
                  <a:cubicBezTo>
                    <a:pt x="128" y="26"/>
                    <a:pt x="206" y="21"/>
                    <a:pt x="266" y="0"/>
                  </a:cubicBezTo>
                  <a:cubicBezTo>
                    <a:pt x="297" y="94"/>
                    <a:pt x="327" y="188"/>
                    <a:pt x="357" y="283"/>
                  </a:cubicBezTo>
                  <a:cubicBezTo>
                    <a:pt x="343" y="300"/>
                    <a:pt x="329" y="317"/>
                    <a:pt x="314" y="33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1255081" y="6481359"/>
              <a:ext cx="7437" cy="6849"/>
            </a:xfrm>
            <a:custGeom>
              <a:rect b="b" l="l" r="r" t="t"/>
              <a:pathLst>
                <a:path extrusionOk="0" h="338" w="367">
                  <a:moveTo>
                    <a:pt x="196" y="0"/>
                  </a:moveTo>
                  <a:cubicBezTo>
                    <a:pt x="253" y="81"/>
                    <a:pt x="309" y="162"/>
                    <a:pt x="366" y="243"/>
                  </a:cubicBezTo>
                  <a:cubicBezTo>
                    <a:pt x="300" y="274"/>
                    <a:pt x="234" y="320"/>
                    <a:pt x="165" y="331"/>
                  </a:cubicBezTo>
                  <a:cubicBezTo>
                    <a:pt x="114" y="338"/>
                    <a:pt x="56" y="297"/>
                    <a:pt x="1" y="279"/>
                  </a:cubicBezTo>
                  <a:cubicBezTo>
                    <a:pt x="37" y="188"/>
                    <a:pt x="73" y="98"/>
                    <a:pt x="110" y="8"/>
                  </a:cubicBezTo>
                  <a:cubicBezTo>
                    <a:pt x="139" y="6"/>
                    <a:pt x="167" y="3"/>
                    <a:pt x="19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1077368" y="6532423"/>
              <a:ext cx="6667" cy="7761"/>
            </a:xfrm>
            <a:custGeom>
              <a:rect b="b" l="l" r="r" t="t"/>
              <a:pathLst>
                <a:path extrusionOk="0" h="383" w="329">
                  <a:moveTo>
                    <a:pt x="19" y="382"/>
                  </a:moveTo>
                  <a:cubicBezTo>
                    <a:pt x="25" y="262"/>
                    <a:pt x="0" y="167"/>
                    <a:pt x="38" y="121"/>
                  </a:cubicBezTo>
                  <a:cubicBezTo>
                    <a:pt x="100" y="40"/>
                    <a:pt x="215" y="0"/>
                    <a:pt x="289" y="103"/>
                  </a:cubicBezTo>
                  <a:cubicBezTo>
                    <a:pt x="325" y="155"/>
                    <a:pt x="328" y="283"/>
                    <a:pt x="291" y="320"/>
                  </a:cubicBezTo>
                  <a:cubicBezTo>
                    <a:pt x="243" y="368"/>
                    <a:pt x="138" y="359"/>
                    <a:pt x="19" y="3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1012808" y="6341539"/>
              <a:ext cx="5329" cy="6565"/>
            </a:xfrm>
            <a:custGeom>
              <a:rect b="b" l="l" r="r" t="t"/>
              <a:pathLst>
                <a:path extrusionOk="0" h="324" w="263">
                  <a:moveTo>
                    <a:pt x="1" y="295"/>
                  </a:moveTo>
                  <a:cubicBezTo>
                    <a:pt x="20" y="192"/>
                    <a:pt x="10" y="106"/>
                    <a:pt x="48" y="72"/>
                  </a:cubicBezTo>
                  <a:cubicBezTo>
                    <a:pt x="97" y="27"/>
                    <a:pt x="185" y="23"/>
                    <a:pt x="255" y="1"/>
                  </a:cubicBezTo>
                  <a:cubicBezTo>
                    <a:pt x="257" y="109"/>
                    <a:pt x="260" y="216"/>
                    <a:pt x="263" y="324"/>
                  </a:cubicBezTo>
                  <a:cubicBezTo>
                    <a:pt x="192" y="316"/>
                    <a:pt x="121" y="308"/>
                    <a:pt x="1" y="2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10986931" y="6328652"/>
              <a:ext cx="6768" cy="7295"/>
            </a:xfrm>
            <a:custGeom>
              <a:rect b="b" l="l" r="r" t="t"/>
              <a:pathLst>
                <a:path extrusionOk="0" h="360" w="334">
                  <a:moveTo>
                    <a:pt x="1" y="198"/>
                  </a:moveTo>
                  <a:cubicBezTo>
                    <a:pt x="81" y="131"/>
                    <a:pt x="160" y="66"/>
                    <a:pt x="239" y="0"/>
                  </a:cubicBezTo>
                  <a:cubicBezTo>
                    <a:pt x="269" y="53"/>
                    <a:pt x="320" y="104"/>
                    <a:pt x="326" y="160"/>
                  </a:cubicBezTo>
                  <a:cubicBezTo>
                    <a:pt x="333" y="225"/>
                    <a:pt x="302" y="293"/>
                    <a:pt x="287" y="360"/>
                  </a:cubicBezTo>
                  <a:lnTo>
                    <a:pt x="14" y="265"/>
                  </a:lnTo>
                  <a:cubicBezTo>
                    <a:pt x="10" y="242"/>
                    <a:pt x="5" y="220"/>
                    <a:pt x="1" y="19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1139091" y="6354265"/>
              <a:ext cx="6403" cy="6302"/>
            </a:xfrm>
            <a:custGeom>
              <a:rect b="b" l="l" r="r" t="t"/>
              <a:pathLst>
                <a:path extrusionOk="0" h="311" w="316">
                  <a:moveTo>
                    <a:pt x="53" y="0"/>
                  </a:moveTo>
                  <a:cubicBezTo>
                    <a:pt x="133" y="22"/>
                    <a:pt x="230" y="24"/>
                    <a:pt x="283" y="73"/>
                  </a:cubicBezTo>
                  <a:cubicBezTo>
                    <a:pt x="315" y="103"/>
                    <a:pt x="297" y="218"/>
                    <a:pt x="264" y="274"/>
                  </a:cubicBezTo>
                  <a:cubicBezTo>
                    <a:pt x="247" y="302"/>
                    <a:pt x="120" y="311"/>
                    <a:pt x="96" y="282"/>
                  </a:cubicBezTo>
                  <a:cubicBezTo>
                    <a:pt x="46" y="223"/>
                    <a:pt x="31" y="134"/>
                    <a:pt x="1" y="57"/>
                  </a:cubicBezTo>
                  <a:cubicBezTo>
                    <a:pt x="18" y="38"/>
                    <a:pt x="36" y="2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1117591" y="6546263"/>
              <a:ext cx="9119" cy="4681"/>
            </a:xfrm>
            <a:custGeom>
              <a:rect b="b" l="l" r="r" t="t"/>
              <a:pathLst>
                <a:path extrusionOk="0" h="231" w="450">
                  <a:moveTo>
                    <a:pt x="449" y="154"/>
                  </a:moveTo>
                  <a:cubicBezTo>
                    <a:pt x="322" y="182"/>
                    <a:pt x="197" y="215"/>
                    <a:pt x="68" y="229"/>
                  </a:cubicBezTo>
                  <a:cubicBezTo>
                    <a:pt x="49" y="231"/>
                    <a:pt x="1" y="132"/>
                    <a:pt x="5" y="83"/>
                  </a:cubicBezTo>
                  <a:cubicBezTo>
                    <a:pt x="7" y="53"/>
                    <a:pt x="87" y="0"/>
                    <a:pt x="125" y="7"/>
                  </a:cubicBezTo>
                  <a:cubicBezTo>
                    <a:pt x="230" y="23"/>
                    <a:pt x="331" y="65"/>
                    <a:pt x="432" y="96"/>
                  </a:cubicBezTo>
                  <a:cubicBezTo>
                    <a:pt x="439" y="116"/>
                    <a:pt x="444" y="135"/>
                    <a:pt x="449" y="15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10920163" y="6286645"/>
              <a:ext cx="6201" cy="5613"/>
            </a:xfrm>
            <a:custGeom>
              <a:rect b="b" l="l" r="r" t="t"/>
              <a:pathLst>
                <a:path extrusionOk="0" h="277" w="306">
                  <a:moveTo>
                    <a:pt x="306" y="276"/>
                  </a:moveTo>
                  <a:cubicBezTo>
                    <a:pt x="179" y="248"/>
                    <a:pt x="89" y="248"/>
                    <a:pt x="27" y="206"/>
                  </a:cubicBezTo>
                  <a:cubicBezTo>
                    <a:pt x="0" y="187"/>
                    <a:pt x="15" y="38"/>
                    <a:pt x="44" y="26"/>
                  </a:cubicBezTo>
                  <a:cubicBezTo>
                    <a:pt x="104" y="0"/>
                    <a:pt x="202" y="3"/>
                    <a:pt x="254" y="38"/>
                  </a:cubicBezTo>
                  <a:cubicBezTo>
                    <a:pt x="293" y="65"/>
                    <a:pt x="284" y="162"/>
                    <a:pt x="306" y="27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1171756" y="6401074"/>
              <a:ext cx="4498" cy="5552"/>
            </a:xfrm>
            <a:custGeom>
              <a:rect b="b" l="l" r="r" t="t"/>
              <a:pathLst>
                <a:path extrusionOk="0" h="274" w="222">
                  <a:moveTo>
                    <a:pt x="0" y="273"/>
                  </a:moveTo>
                  <a:cubicBezTo>
                    <a:pt x="10" y="177"/>
                    <a:pt x="21" y="89"/>
                    <a:pt x="30" y="0"/>
                  </a:cubicBezTo>
                  <a:cubicBezTo>
                    <a:pt x="92" y="23"/>
                    <a:pt x="204" y="40"/>
                    <a:pt x="208" y="71"/>
                  </a:cubicBezTo>
                  <a:cubicBezTo>
                    <a:pt x="221" y="168"/>
                    <a:pt x="195" y="272"/>
                    <a:pt x="0" y="27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1314413" y="6216897"/>
              <a:ext cx="4478" cy="4418"/>
            </a:xfrm>
            <a:custGeom>
              <a:rect b="b" l="l" r="r" t="t"/>
              <a:pathLst>
                <a:path extrusionOk="0" h="218" w="221">
                  <a:moveTo>
                    <a:pt x="4" y="0"/>
                  </a:moveTo>
                  <a:cubicBezTo>
                    <a:pt x="93" y="14"/>
                    <a:pt x="178" y="4"/>
                    <a:pt x="196" y="34"/>
                  </a:cubicBezTo>
                  <a:cubicBezTo>
                    <a:pt x="221" y="77"/>
                    <a:pt x="195" y="149"/>
                    <a:pt x="191" y="208"/>
                  </a:cubicBezTo>
                  <a:cubicBezTo>
                    <a:pt x="136" y="203"/>
                    <a:pt x="63" y="217"/>
                    <a:pt x="31" y="187"/>
                  </a:cubicBezTo>
                  <a:cubicBezTo>
                    <a:pt x="1" y="159"/>
                    <a:pt x="13" y="85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11060711" y="6335075"/>
              <a:ext cx="4701" cy="4782"/>
            </a:xfrm>
            <a:custGeom>
              <a:rect b="b" l="l" r="r" t="t"/>
              <a:pathLst>
                <a:path extrusionOk="0" h="236" w="232">
                  <a:moveTo>
                    <a:pt x="0" y="4"/>
                  </a:moveTo>
                  <a:cubicBezTo>
                    <a:pt x="102" y="14"/>
                    <a:pt x="186" y="0"/>
                    <a:pt x="202" y="28"/>
                  </a:cubicBezTo>
                  <a:cubicBezTo>
                    <a:pt x="231" y="74"/>
                    <a:pt x="232" y="153"/>
                    <a:pt x="210" y="204"/>
                  </a:cubicBezTo>
                  <a:cubicBezTo>
                    <a:pt x="199" y="225"/>
                    <a:pt x="86" y="236"/>
                    <a:pt x="58" y="210"/>
                  </a:cubicBezTo>
                  <a:cubicBezTo>
                    <a:pt x="22" y="177"/>
                    <a:pt x="25" y="102"/>
                    <a:pt x="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1218626" y="6509343"/>
              <a:ext cx="4559" cy="4519"/>
            </a:xfrm>
            <a:custGeom>
              <a:rect b="b" l="l" r="r" t="t"/>
              <a:pathLst>
                <a:path extrusionOk="0" h="223" w="225">
                  <a:moveTo>
                    <a:pt x="5" y="222"/>
                  </a:moveTo>
                  <a:cubicBezTo>
                    <a:pt x="14" y="135"/>
                    <a:pt x="0" y="58"/>
                    <a:pt x="31" y="30"/>
                  </a:cubicBezTo>
                  <a:cubicBezTo>
                    <a:pt x="65" y="0"/>
                    <a:pt x="138" y="15"/>
                    <a:pt x="196" y="11"/>
                  </a:cubicBezTo>
                  <a:cubicBezTo>
                    <a:pt x="200" y="71"/>
                    <a:pt x="225" y="145"/>
                    <a:pt x="201" y="189"/>
                  </a:cubicBezTo>
                  <a:cubicBezTo>
                    <a:pt x="184" y="219"/>
                    <a:pt x="95" y="210"/>
                    <a:pt x="5" y="2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1043427" y="6454469"/>
              <a:ext cx="4559" cy="4579"/>
            </a:xfrm>
            <a:custGeom>
              <a:rect b="b" l="l" r="r" t="t"/>
              <a:pathLst>
                <a:path extrusionOk="0" h="226" w="225">
                  <a:moveTo>
                    <a:pt x="1" y="221"/>
                  </a:moveTo>
                  <a:cubicBezTo>
                    <a:pt x="22" y="129"/>
                    <a:pt x="19" y="53"/>
                    <a:pt x="53" y="28"/>
                  </a:cubicBezTo>
                  <a:cubicBezTo>
                    <a:pt x="89" y="0"/>
                    <a:pt x="161" y="20"/>
                    <a:pt x="217" y="19"/>
                  </a:cubicBezTo>
                  <a:cubicBezTo>
                    <a:pt x="211" y="80"/>
                    <a:pt x="225" y="153"/>
                    <a:pt x="196" y="198"/>
                  </a:cubicBezTo>
                  <a:cubicBezTo>
                    <a:pt x="176" y="226"/>
                    <a:pt x="94" y="212"/>
                    <a:pt x="1" y="22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1286084" y="6477813"/>
              <a:ext cx="4498" cy="4843"/>
            </a:xfrm>
            <a:custGeom>
              <a:rect b="b" l="l" r="r" t="t"/>
              <a:pathLst>
                <a:path extrusionOk="0" h="239" w="222">
                  <a:moveTo>
                    <a:pt x="0" y="236"/>
                  </a:moveTo>
                  <a:cubicBezTo>
                    <a:pt x="15" y="141"/>
                    <a:pt x="7" y="66"/>
                    <a:pt x="41" y="25"/>
                  </a:cubicBezTo>
                  <a:cubicBezTo>
                    <a:pt x="60" y="1"/>
                    <a:pt x="176" y="11"/>
                    <a:pt x="194" y="40"/>
                  </a:cubicBezTo>
                  <a:cubicBezTo>
                    <a:pt x="221" y="82"/>
                    <a:pt x="219" y="168"/>
                    <a:pt x="191" y="210"/>
                  </a:cubicBezTo>
                  <a:cubicBezTo>
                    <a:pt x="172" y="239"/>
                    <a:pt x="89" y="226"/>
                    <a:pt x="0" y="2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1039982" y="6629466"/>
              <a:ext cx="5046" cy="4904"/>
            </a:xfrm>
            <a:custGeom>
              <a:rect b="b" l="l" r="r" t="t"/>
              <a:pathLst>
                <a:path extrusionOk="0" h="242" w="249">
                  <a:moveTo>
                    <a:pt x="248" y="48"/>
                  </a:moveTo>
                  <a:cubicBezTo>
                    <a:pt x="223" y="107"/>
                    <a:pt x="207" y="175"/>
                    <a:pt x="166" y="223"/>
                  </a:cubicBezTo>
                  <a:cubicBezTo>
                    <a:pt x="150" y="242"/>
                    <a:pt x="57" y="232"/>
                    <a:pt x="40" y="207"/>
                  </a:cubicBezTo>
                  <a:cubicBezTo>
                    <a:pt x="14" y="170"/>
                    <a:pt x="0" y="78"/>
                    <a:pt x="21" y="62"/>
                  </a:cubicBezTo>
                  <a:cubicBezTo>
                    <a:pt x="71" y="26"/>
                    <a:pt x="144" y="20"/>
                    <a:pt x="207" y="1"/>
                  </a:cubicBezTo>
                  <a:cubicBezTo>
                    <a:pt x="220" y="16"/>
                    <a:pt x="235" y="32"/>
                    <a:pt x="248" y="4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1134471" y="6339189"/>
              <a:ext cx="4559" cy="5613"/>
            </a:xfrm>
            <a:custGeom>
              <a:rect b="b" l="l" r="r" t="t"/>
              <a:pathLst>
                <a:path extrusionOk="0" h="277" w="225">
                  <a:moveTo>
                    <a:pt x="0" y="167"/>
                  </a:moveTo>
                  <a:cubicBezTo>
                    <a:pt x="16" y="115"/>
                    <a:pt x="19" y="29"/>
                    <a:pt x="49" y="18"/>
                  </a:cubicBezTo>
                  <a:cubicBezTo>
                    <a:pt x="98" y="1"/>
                    <a:pt x="165" y="32"/>
                    <a:pt x="225" y="42"/>
                  </a:cubicBezTo>
                  <a:cubicBezTo>
                    <a:pt x="213" y="96"/>
                    <a:pt x="219" y="165"/>
                    <a:pt x="187" y="201"/>
                  </a:cubicBezTo>
                  <a:cubicBezTo>
                    <a:pt x="151" y="242"/>
                    <a:pt x="81" y="253"/>
                    <a:pt x="26" y="277"/>
                  </a:cubicBezTo>
                  <a:cubicBezTo>
                    <a:pt x="18" y="241"/>
                    <a:pt x="10" y="203"/>
                    <a:pt x="0" y="16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1108209" y="6306564"/>
              <a:ext cx="4843" cy="4478"/>
            </a:xfrm>
            <a:custGeom>
              <a:rect b="b" l="l" r="r" t="t"/>
              <a:pathLst>
                <a:path extrusionOk="0" h="221" w="239">
                  <a:moveTo>
                    <a:pt x="225" y="220"/>
                  </a:moveTo>
                  <a:cubicBezTo>
                    <a:pt x="139" y="205"/>
                    <a:pt x="63" y="210"/>
                    <a:pt x="24" y="176"/>
                  </a:cubicBezTo>
                  <a:cubicBezTo>
                    <a:pt x="0" y="154"/>
                    <a:pt x="17" y="37"/>
                    <a:pt x="45" y="22"/>
                  </a:cubicBezTo>
                  <a:cubicBezTo>
                    <a:pt x="90" y="0"/>
                    <a:pt x="169" y="16"/>
                    <a:pt x="214" y="45"/>
                  </a:cubicBezTo>
                  <a:cubicBezTo>
                    <a:pt x="238" y="59"/>
                    <a:pt x="222" y="137"/>
                    <a:pt x="225" y="22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1223591" y="6387984"/>
              <a:ext cx="4884" cy="4397"/>
            </a:xfrm>
            <a:custGeom>
              <a:rect b="b" l="l" r="r" t="t"/>
              <a:pathLst>
                <a:path extrusionOk="0" h="217" w="241">
                  <a:moveTo>
                    <a:pt x="240" y="0"/>
                  </a:moveTo>
                  <a:cubicBezTo>
                    <a:pt x="212" y="95"/>
                    <a:pt x="211" y="168"/>
                    <a:pt x="177" y="193"/>
                  </a:cubicBezTo>
                  <a:cubicBezTo>
                    <a:pt x="145" y="216"/>
                    <a:pt x="60" y="207"/>
                    <a:pt x="28" y="179"/>
                  </a:cubicBezTo>
                  <a:cubicBezTo>
                    <a:pt x="1" y="154"/>
                    <a:pt x="0" y="50"/>
                    <a:pt x="20" y="38"/>
                  </a:cubicBezTo>
                  <a:cubicBezTo>
                    <a:pt x="69" y="10"/>
                    <a:pt x="137" y="15"/>
                    <a:pt x="24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0852340" y="6368997"/>
              <a:ext cx="5349" cy="5451"/>
            </a:xfrm>
            <a:custGeom>
              <a:rect b="b" l="l" r="r" t="t"/>
              <a:pathLst>
                <a:path extrusionOk="0" h="269" w="264">
                  <a:moveTo>
                    <a:pt x="167" y="269"/>
                  </a:moveTo>
                  <a:cubicBezTo>
                    <a:pt x="111" y="215"/>
                    <a:pt x="56" y="161"/>
                    <a:pt x="1" y="107"/>
                  </a:cubicBezTo>
                  <a:cubicBezTo>
                    <a:pt x="53" y="72"/>
                    <a:pt x="105" y="36"/>
                    <a:pt x="156" y="1"/>
                  </a:cubicBezTo>
                  <a:lnTo>
                    <a:pt x="264" y="194"/>
                  </a:lnTo>
                  <a:cubicBezTo>
                    <a:pt x="231" y="219"/>
                    <a:pt x="199" y="244"/>
                    <a:pt x="167" y="2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11298769" y="6468228"/>
              <a:ext cx="4863" cy="4762"/>
            </a:xfrm>
            <a:custGeom>
              <a:rect b="b" l="l" r="r" t="t"/>
              <a:pathLst>
                <a:path extrusionOk="0" h="235" w="240">
                  <a:moveTo>
                    <a:pt x="240" y="234"/>
                  </a:moveTo>
                  <a:cubicBezTo>
                    <a:pt x="139" y="208"/>
                    <a:pt x="61" y="210"/>
                    <a:pt x="27" y="173"/>
                  </a:cubicBezTo>
                  <a:cubicBezTo>
                    <a:pt x="0" y="142"/>
                    <a:pt x="25" y="64"/>
                    <a:pt x="27" y="8"/>
                  </a:cubicBezTo>
                  <a:cubicBezTo>
                    <a:pt x="88" y="13"/>
                    <a:pt x="162" y="0"/>
                    <a:pt x="207" y="32"/>
                  </a:cubicBezTo>
                  <a:cubicBezTo>
                    <a:pt x="237" y="52"/>
                    <a:pt x="225" y="133"/>
                    <a:pt x="240" y="23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10811428" y="6560367"/>
              <a:ext cx="4357" cy="4519"/>
            </a:xfrm>
            <a:custGeom>
              <a:rect b="b" l="l" r="r" t="t"/>
              <a:pathLst>
                <a:path extrusionOk="0" h="223" w="215">
                  <a:moveTo>
                    <a:pt x="3" y="222"/>
                  </a:moveTo>
                  <a:cubicBezTo>
                    <a:pt x="12" y="129"/>
                    <a:pt x="1" y="41"/>
                    <a:pt x="29" y="25"/>
                  </a:cubicBezTo>
                  <a:cubicBezTo>
                    <a:pt x="74" y="0"/>
                    <a:pt x="146" y="22"/>
                    <a:pt x="206" y="24"/>
                  </a:cubicBezTo>
                  <a:cubicBezTo>
                    <a:pt x="202" y="80"/>
                    <a:pt x="214" y="150"/>
                    <a:pt x="185" y="186"/>
                  </a:cubicBezTo>
                  <a:cubicBezTo>
                    <a:pt x="161" y="216"/>
                    <a:pt x="88" y="208"/>
                    <a:pt x="3" y="2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1328314" y="6292137"/>
              <a:ext cx="4519" cy="4579"/>
            </a:xfrm>
            <a:custGeom>
              <a:rect b="b" l="l" r="r" t="t"/>
              <a:pathLst>
                <a:path extrusionOk="0" h="226" w="223">
                  <a:moveTo>
                    <a:pt x="4" y="225"/>
                  </a:moveTo>
                  <a:cubicBezTo>
                    <a:pt x="14" y="132"/>
                    <a:pt x="1" y="51"/>
                    <a:pt x="32" y="27"/>
                  </a:cubicBezTo>
                  <a:cubicBezTo>
                    <a:pt x="66" y="0"/>
                    <a:pt x="148" y="9"/>
                    <a:pt x="195" y="33"/>
                  </a:cubicBezTo>
                  <a:cubicBezTo>
                    <a:pt x="216" y="44"/>
                    <a:pt x="222" y="147"/>
                    <a:pt x="198" y="170"/>
                  </a:cubicBezTo>
                  <a:cubicBezTo>
                    <a:pt x="164" y="204"/>
                    <a:pt x="95" y="202"/>
                    <a:pt x="4" y="2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1246448" y="6338175"/>
              <a:ext cx="5046" cy="4418"/>
            </a:xfrm>
            <a:custGeom>
              <a:rect b="b" l="l" r="r" t="t"/>
              <a:pathLst>
                <a:path extrusionOk="0" h="218" w="249">
                  <a:moveTo>
                    <a:pt x="1" y="218"/>
                  </a:moveTo>
                  <a:cubicBezTo>
                    <a:pt x="35" y="132"/>
                    <a:pt x="48" y="67"/>
                    <a:pt x="82" y="22"/>
                  </a:cubicBezTo>
                  <a:cubicBezTo>
                    <a:pt x="98" y="1"/>
                    <a:pt x="187" y="2"/>
                    <a:pt x="195" y="17"/>
                  </a:cubicBezTo>
                  <a:cubicBezTo>
                    <a:pt x="223" y="70"/>
                    <a:pt x="229" y="134"/>
                    <a:pt x="248" y="211"/>
                  </a:cubicBezTo>
                  <a:cubicBezTo>
                    <a:pt x="163" y="214"/>
                    <a:pt x="111" y="215"/>
                    <a:pt x="1" y="2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1024318" y="6374083"/>
              <a:ext cx="4377" cy="4195"/>
            </a:xfrm>
            <a:custGeom>
              <a:rect b="b" l="l" r="r" t="t"/>
              <a:pathLst>
                <a:path extrusionOk="0" h="207" w="216">
                  <a:moveTo>
                    <a:pt x="216" y="207"/>
                  </a:moveTo>
                  <a:cubicBezTo>
                    <a:pt x="134" y="191"/>
                    <a:pt x="65" y="196"/>
                    <a:pt x="30" y="164"/>
                  </a:cubicBezTo>
                  <a:cubicBezTo>
                    <a:pt x="1" y="138"/>
                    <a:pt x="12" y="68"/>
                    <a:pt x="5" y="18"/>
                  </a:cubicBezTo>
                  <a:cubicBezTo>
                    <a:pt x="72" y="12"/>
                    <a:pt x="140" y="6"/>
                    <a:pt x="207" y="0"/>
                  </a:cubicBezTo>
                  <a:cubicBezTo>
                    <a:pt x="210" y="58"/>
                    <a:pt x="213" y="115"/>
                    <a:pt x="216" y="2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1140875" y="6181537"/>
              <a:ext cx="4620" cy="4600"/>
            </a:xfrm>
            <a:custGeom>
              <a:rect b="b" l="l" r="r" t="t"/>
              <a:pathLst>
                <a:path extrusionOk="0" h="227" w="228">
                  <a:moveTo>
                    <a:pt x="1" y="226"/>
                  </a:moveTo>
                  <a:cubicBezTo>
                    <a:pt x="15" y="121"/>
                    <a:pt x="24" y="61"/>
                    <a:pt x="32" y="1"/>
                  </a:cubicBezTo>
                  <a:cubicBezTo>
                    <a:pt x="93" y="11"/>
                    <a:pt x="161" y="8"/>
                    <a:pt x="210" y="38"/>
                  </a:cubicBezTo>
                  <a:cubicBezTo>
                    <a:pt x="227" y="50"/>
                    <a:pt x="217" y="150"/>
                    <a:pt x="188" y="184"/>
                  </a:cubicBezTo>
                  <a:cubicBezTo>
                    <a:pt x="161" y="214"/>
                    <a:pt x="93" y="208"/>
                    <a:pt x="1" y="2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1220815" y="6528918"/>
              <a:ext cx="5674" cy="4701"/>
            </a:xfrm>
            <a:custGeom>
              <a:rect b="b" l="l" r="r" t="t"/>
              <a:pathLst>
                <a:path extrusionOk="0" h="232" w="280">
                  <a:moveTo>
                    <a:pt x="280" y="109"/>
                  </a:moveTo>
                  <a:cubicBezTo>
                    <a:pt x="213" y="149"/>
                    <a:pt x="147" y="191"/>
                    <a:pt x="80" y="231"/>
                  </a:cubicBezTo>
                  <a:cubicBezTo>
                    <a:pt x="54" y="182"/>
                    <a:pt x="27" y="132"/>
                    <a:pt x="0" y="83"/>
                  </a:cubicBezTo>
                  <a:cubicBezTo>
                    <a:pt x="77" y="55"/>
                    <a:pt x="154" y="28"/>
                    <a:pt x="231" y="1"/>
                  </a:cubicBezTo>
                  <a:cubicBezTo>
                    <a:pt x="247" y="37"/>
                    <a:pt x="264" y="73"/>
                    <a:pt x="280" y="1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1158828" y="6482554"/>
              <a:ext cx="4620" cy="4701"/>
            </a:xfrm>
            <a:custGeom>
              <a:rect b="b" l="l" r="r" t="t"/>
              <a:pathLst>
                <a:path extrusionOk="0" h="232" w="228">
                  <a:moveTo>
                    <a:pt x="228" y="225"/>
                  </a:moveTo>
                  <a:cubicBezTo>
                    <a:pt x="121" y="221"/>
                    <a:pt x="25" y="231"/>
                    <a:pt x="20" y="213"/>
                  </a:cubicBezTo>
                  <a:cubicBezTo>
                    <a:pt x="1" y="152"/>
                    <a:pt x="12" y="80"/>
                    <a:pt x="12" y="13"/>
                  </a:cubicBezTo>
                  <a:cubicBezTo>
                    <a:pt x="60" y="16"/>
                    <a:pt x="125" y="1"/>
                    <a:pt x="151" y="26"/>
                  </a:cubicBezTo>
                  <a:cubicBezTo>
                    <a:pt x="186" y="63"/>
                    <a:pt x="194" y="128"/>
                    <a:pt x="228" y="2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10956556" y="6314528"/>
              <a:ext cx="4579" cy="4519"/>
            </a:xfrm>
            <a:custGeom>
              <a:rect b="b" l="l" r="r" t="t"/>
              <a:pathLst>
                <a:path extrusionOk="0" h="223" w="226">
                  <a:moveTo>
                    <a:pt x="226" y="223"/>
                  </a:moveTo>
                  <a:cubicBezTo>
                    <a:pt x="134" y="208"/>
                    <a:pt x="59" y="218"/>
                    <a:pt x="31" y="187"/>
                  </a:cubicBezTo>
                  <a:cubicBezTo>
                    <a:pt x="1" y="152"/>
                    <a:pt x="14" y="79"/>
                    <a:pt x="9" y="23"/>
                  </a:cubicBezTo>
                  <a:cubicBezTo>
                    <a:pt x="68" y="23"/>
                    <a:pt x="142" y="1"/>
                    <a:pt x="184" y="28"/>
                  </a:cubicBezTo>
                  <a:cubicBezTo>
                    <a:pt x="217" y="49"/>
                    <a:pt x="208" y="131"/>
                    <a:pt x="226" y="22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11020447" y="6434813"/>
              <a:ext cx="4519" cy="4418"/>
            </a:xfrm>
            <a:custGeom>
              <a:rect b="b" l="l" r="r" t="t"/>
              <a:pathLst>
                <a:path extrusionOk="0" h="218" w="223">
                  <a:moveTo>
                    <a:pt x="1" y="1"/>
                  </a:moveTo>
                  <a:cubicBezTo>
                    <a:pt x="91" y="12"/>
                    <a:pt x="166" y="1"/>
                    <a:pt x="195" y="32"/>
                  </a:cubicBezTo>
                  <a:cubicBezTo>
                    <a:pt x="223" y="61"/>
                    <a:pt x="223" y="160"/>
                    <a:pt x="196" y="185"/>
                  </a:cubicBezTo>
                  <a:cubicBezTo>
                    <a:pt x="165" y="215"/>
                    <a:pt x="72" y="218"/>
                    <a:pt x="38" y="192"/>
                  </a:cubicBezTo>
                  <a:cubicBezTo>
                    <a:pt x="6" y="167"/>
                    <a:pt x="15" y="89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11442317" y="6429585"/>
              <a:ext cx="3951" cy="4276"/>
            </a:xfrm>
            <a:custGeom>
              <a:rect b="b" l="l" r="r" t="t"/>
              <a:pathLst>
                <a:path extrusionOk="0" h="211" w="195">
                  <a:moveTo>
                    <a:pt x="0" y="0"/>
                  </a:moveTo>
                  <a:cubicBezTo>
                    <a:pt x="75" y="18"/>
                    <a:pt x="143" y="15"/>
                    <a:pt x="165" y="46"/>
                  </a:cubicBezTo>
                  <a:cubicBezTo>
                    <a:pt x="194" y="84"/>
                    <a:pt x="187" y="150"/>
                    <a:pt x="194" y="204"/>
                  </a:cubicBezTo>
                  <a:cubicBezTo>
                    <a:pt x="132" y="206"/>
                    <a:pt x="69" y="208"/>
                    <a:pt x="7" y="211"/>
                  </a:cubicBezTo>
                  <a:cubicBezTo>
                    <a:pt x="4" y="152"/>
                    <a:pt x="3" y="9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11221848" y="6347497"/>
              <a:ext cx="4154" cy="4377"/>
            </a:xfrm>
            <a:custGeom>
              <a:rect b="b" l="l" r="r" t="t"/>
              <a:pathLst>
                <a:path extrusionOk="0" h="216" w="205">
                  <a:moveTo>
                    <a:pt x="202" y="216"/>
                  </a:moveTo>
                  <a:cubicBezTo>
                    <a:pt x="120" y="201"/>
                    <a:pt x="49" y="207"/>
                    <a:pt x="28" y="179"/>
                  </a:cubicBezTo>
                  <a:cubicBezTo>
                    <a:pt x="0" y="139"/>
                    <a:pt x="10" y="71"/>
                    <a:pt x="2" y="15"/>
                  </a:cubicBezTo>
                  <a:cubicBezTo>
                    <a:pt x="61" y="17"/>
                    <a:pt x="132" y="1"/>
                    <a:pt x="177" y="28"/>
                  </a:cubicBezTo>
                  <a:cubicBezTo>
                    <a:pt x="205" y="45"/>
                    <a:pt x="192" y="127"/>
                    <a:pt x="202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11211190" y="6259431"/>
              <a:ext cx="4458" cy="4600"/>
            </a:xfrm>
            <a:custGeom>
              <a:rect b="b" l="l" r="r" t="t"/>
              <a:pathLst>
                <a:path extrusionOk="0" h="227" w="220">
                  <a:moveTo>
                    <a:pt x="1" y="227"/>
                  </a:moveTo>
                  <a:cubicBezTo>
                    <a:pt x="16" y="134"/>
                    <a:pt x="7" y="59"/>
                    <a:pt x="40" y="29"/>
                  </a:cubicBezTo>
                  <a:cubicBezTo>
                    <a:pt x="71" y="1"/>
                    <a:pt x="146" y="22"/>
                    <a:pt x="201" y="22"/>
                  </a:cubicBezTo>
                  <a:cubicBezTo>
                    <a:pt x="200" y="78"/>
                    <a:pt x="220" y="151"/>
                    <a:pt x="193" y="185"/>
                  </a:cubicBezTo>
                  <a:cubicBezTo>
                    <a:pt x="166" y="219"/>
                    <a:pt x="90" y="210"/>
                    <a:pt x="1" y="2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1183327" y="6272420"/>
              <a:ext cx="4600" cy="4478"/>
            </a:xfrm>
            <a:custGeom>
              <a:rect b="b" l="l" r="r" t="t"/>
              <a:pathLst>
                <a:path extrusionOk="0" h="221" w="227">
                  <a:moveTo>
                    <a:pt x="0" y="220"/>
                  </a:moveTo>
                  <a:cubicBezTo>
                    <a:pt x="22" y="129"/>
                    <a:pt x="20" y="59"/>
                    <a:pt x="53" y="25"/>
                  </a:cubicBezTo>
                  <a:cubicBezTo>
                    <a:pt x="78" y="0"/>
                    <a:pt x="178" y="1"/>
                    <a:pt x="193" y="25"/>
                  </a:cubicBezTo>
                  <a:cubicBezTo>
                    <a:pt x="219" y="63"/>
                    <a:pt x="226" y="151"/>
                    <a:pt x="201" y="179"/>
                  </a:cubicBezTo>
                  <a:cubicBezTo>
                    <a:pt x="169" y="212"/>
                    <a:pt x="95" y="204"/>
                    <a:pt x="0" y="22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11054065" y="6687805"/>
              <a:ext cx="4539" cy="4600"/>
            </a:xfrm>
            <a:custGeom>
              <a:rect b="b" l="l" r="r" t="t"/>
              <a:pathLst>
                <a:path extrusionOk="0" h="227" w="224">
                  <a:moveTo>
                    <a:pt x="223" y="226"/>
                  </a:moveTo>
                  <a:cubicBezTo>
                    <a:pt x="131" y="203"/>
                    <a:pt x="61" y="206"/>
                    <a:pt x="29" y="172"/>
                  </a:cubicBezTo>
                  <a:cubicBezTo>
                    <a:pt x="1" y="143"/>
                    <a:pt x="16" y="74"/>
                    <a:pt x="11" y="22"/>
                  </a:cubicBezTo>
                  <a:cubicBezTo>
                    <a:pt x="72" y="22"/>
                    <a:pt x="144" y="1"/>
                    <a:pt x="189" y="27"/>
                  </a:cubicBezTo>
                  <a:cubicBezTo>
                    <a:pt x="219" y="46"/>
                    <a:pt x="210" y="130"/>
                    <a:pt x="223" y="2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10993294" y="6544784"/>
              <a:ext cx="4620" cy="4742"/>
            </a:xfrm>
            <a:custGeom>
              <a:rect b="b" l="l" r="r" t="t"/>
              <a:pathLst>
                <a:path extrusionOk="0" h="234" w="228">
                  <a:moveTo>
                    <a:pt x="0" y="233"/>
                  </a:moveTo>
                  <a:cubicBezTo>
                    <a:pt x="32" y="133"/>
                    <a:pt x="38" y="65"/>
                    <a:pt x="73" y="22"/>
                  </a:cubicBezTo>
                  <a:cubicBezTo>
                    <a:pt x="90" y="1"/>
                    <a:pt x="195" y="12"/>
                    <a:pt x="201" y="29"/>
                  </a:cubicBezTo>
                  <a:cubicBezTo>
                    <a:pt x="219" y="81"/>
                    <a:pt x="228" y="156"/>
                    <a:pt x="202" y="196"/>
                  </a:cubicBezTo>
                  <a:cubicBezTo>
                    <a:pt x="181" y="227"/>
                    <a:pt x="101" y="218"/>
                    <a:pt x="0" y="23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11305152" y="6395887"/>
              <a:ext cx="4093" cy="5674"/>
            </a:xfrm>
            <a:custGeom>
              <a:rect b="b" l="l" r="r" t="t"/>
              <a:pathLst>
                <a:path extrusionOk="0" h="280" w="202">
                  <a:moveTo>
                    <a:pt x="31" y="1"/>
                  </a:moveTo>
                  <a:cubicBezTo>
                    <a:pt x="81" y="24"/>
                    <a:pt x="157" y="35"/>
                    <a:pt x="175" y="74"/>
                  </a:cubicBezTo>
                  <a:cubicBezTo>
                    <a:pt x="201" y="129"/>
                    <a:pt x="187" y="204"/>
                    <a:pt x="190" y="272"/>
                  </a:cubicBezTo>
                  <a:cubicBezTo>
                    <a:pt x="136" y="267"/>
                    <a:pt x="64" y="279"/>
                    <a:pt x="32" y="249"/>
                  </a:cubicBezTo>
                  <a:cubicBezTo>
                    <a:pt x="1" y="221"/>
                    <a:pt x="10" y="149"/>
                    <a:pt x="2" y="95"/>
                  </a:cubicBezTo>
                  <a:cubicBezTo>
                    <a:pt x="11" y="64"/>
                    <a:pt x="21" y="32"/>
                    <a:pt x="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1322741" y="6509363"/>
              <a:ext cx="4498" cy="4377"/>
            </a:xfrm>
            <a:custGeom>
              <a:rect b="b" l="l" r="r" t="t"/>
              <a:pathLst>
                <a:path extrusionOk="0" h="216" w="222">
                  <a:moveTo>
                    <a:pt x="1" y="0"/>
                  </a:moveTo>
                  <a:cubicBezTo>
                    <a:pt x="94" y="14"/>
                    <a:pt x="169" y="2"/>
                    <a:pt x="196" y="34"/>
                  </a:cubicBezTo>
                  <a:cubicBezTo>
                    <a:pt x="222" y="66"/>
                    <a:pt x="221" y="157"/>
                    <a:pt x="194" y="187"/>
                  </a:cubicBezTo>
                  <a:cubicBezTo>
                    <a:pt x="169" y="214"/>
                    <a:pt x="76" y="215"/>
                    <a:pt x="43" y="189"/>
                  </a:cubicBezTo>
                  <a:cubicBezTo>
                    <a:pt x="11" y="163"/>
                    <a:pt x="17" y="9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10985776" y="6496699"/>
              <a:ext cx="4782" cy="4397"/>
            </a:xfrm>
            <a:custGeom>
              <a:rect b="b" l="l" r="r" t="t"/>
              <a:pathLst>
                <a:path extrusionOk="0" h="217" w="236">
                  <a:moveTo>
                    <a:pt x="1" y="216"/>
                  </a:moveTo>
                  <a:cubicBezTo>
                    <a:pt x="24" y="125"/>
                    <a:pt x="20" y="51"/>
                    <a:pt x="54" y="26"/>
                  </a:cubicBezTo>
                  <a:cubicBezTo>
                    <a:pt x="90" y="0"/>
                    <a:pt x="160" y="19"/>
                    <a:pt x="215" y="17"/>
                  </a:cubicBezTo>
                  <a:cubicBezTo>
                    <a:pt x="215" y="73"/>
                    <a:pt x="235" y="150"/>
                    <a:pt x="207" y="179"/>
                  </a:cubicBezTo>
                  <a:cubicBezTo>
                    <a:pt x="176" y="212"/>
                    <a:pt x="100" y="202"/>
                    <a:pt x="1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1368253" y="6345653"/>
              <a:ext cx="4600" cy="4559"/>
            </a:xfrm>
            <a:custGeom>
              <a:rect b="b" l="l" r="r" t="t"/>
              <a:pathLst>
                <a:path extrusionOk="0" h="225" w="227">
                  <a:moveTo>
                    <a:pt x="11" y="0"/>
                  </a:moveTo>
                  <a:cubicBezTo>
                    <a:pt x="99" y="20"/>
                    <a:pt x="177" y="15"/>
                    <a:pt x="203" y="49"/>
                  </a:cubicBezTo>
                  <a:cubicBezTo>
                    <a:pt x="227" y="80"/>
                    <a:pt x="213" y="179"/>
                    <a:pt x="182" y="202"/>
                  </a:cubicBezTo>
                  <a:cubicBezTo>
                    <a:pt x="149" y="225"/>
                    <a:pt x="63" y="211"/>
                    <a:pt x="27" y="181"/>
                  </a:cubicBezTo>
                  <a:cubicBezTo>
                    <a:pt x="1" y="158"/>
                    <a:pt x="16" y="85"/>
                    <a:pt x="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11305172" y="6311448"/>
              <a:ext cx="4438" cy="4498"/>
            </a:xfrm>
            <a:custGeom>
              <a:rect b="b" l="l" r="r" t="t"/>
              <a:pathLst>
                <a:path extrusionOk="0" h="222" w="219">
                  <a:moveTo>
                    <a:pt x="7" y="0"/>
                  </a:moveTo>
                  <a:cubicBezTo>
                    <a:pt x="94" y="24"/>
                    <a:pt x="161" y="24"/>
                    <a:pt x="193" y="57"/>
                  </a:cubicBezTo>
                  <a:cubicBezTo>
                    <a:pt x="219" y="83"/>
                    <a:pt x="204" y="150"/>
                    <a:pt x="207" y="198"/>
                  </a:cubicBezTo>
                  <a:cubicBezTo>
                    <a:pt x="144" y="202"/>
                    <a:pt x="76" y="221"/>
                    <a:pt x="22" y="202"/>
                  </a:cubicBezTo>
                  <a:cubicBezTo>
                    <a:pt x="1" y="193"/>
                    <a:pt x="12" y="97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10959352" y="6628412"/>
              <a:ext cx="4215" cy="4600"/>
            </a:xfrm>
            <a:custGeom>
              <a:rect b="b" l="l" r="r" t="t"/>
              <a:pathLst>
                <a:path extrusionOk="0" h="227" w="208">
                  <a:moveTo>
                    <a:pt x="207" y="216"/>
                  </a:moveTo>
                  <a:cubicBezTo>
                    <a:pt x="124" y="211"/>
                    <a:pt x="48" y="226"/>
                    <a:pt x="31" y="200"/>
                  </a:cubicBezTo>
                  <a:cubicBezTo>
                    <a:pt x="1" y="160"/>
                    <a:pt x="10" y="92"/>
                    <a:pt x="2" y="35"/>
                  </a:cubicBezTo>
                  <a:cubicBezTo>
                    <a:pt x="58" y="30"/>
                    <a:pt x="130" y="1"/>
                    <a:pt x="166" y="26"/>
                  </a:cubicBezTo>
                  <a:cubicBezTo>
                    <a:pt x="198" y="49"/>
                    <a:pt x="191" y="129"/>
                    <a:pt x="207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11162151" y="6380972"/>
              <a:ext cx="4438" cy="4620"/>
            </a:xfrm>
            <a:custGeom>
              <a:rect b="b" l="l" r="r" t="t"/>
              <a:pathLst>
                <a:path extrusionOk="0" h="228" w="219">
                  <a:moveTo>
                    <a:pt x="1" y="227"/>
                  </a:moveTo>
                  <a:cubicBezTo>
                    <a:pt x="22" y="127"/>
                    <a:pt x="22" y="63"/>
                    <a:pt x="54" y="22"/>
                  </a:cubicBezTo>
                  <a:cubicBezTo>
                    <a:pt x="70" y="1"/>
                    <a:pt x="168" y="3"/>
                    <a:pt x="181" y="24"/>
                  </a:cubicBezTo>
                  <a:cubicBezTo>
                    <a:pt x="206" y="63"/>
                    <a:pt x="219" y="143"/>
                    <a:pt x="195" y="172"/>
                  </a:cubicBezTo>
                  <a:cubicBezTo>
                    <a:pt x="168" y="206"/>
                    <a:pt x="95" y="203"/>
                    <a:pt x="1" y="2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11075261" y="6442453"/>
              <a:ext cx="4721" cy="4337"/>
            </a:xfrm>
            <a:custGeom>
              <a:rect b="b" l="l" r="r" t="t"/>
              <a:pathLst>
                <a:path extrusionOk="0" h="214" w="233">
                  <a:moveTo>
                    <a:pt x="232" y="213"/>
                  </a:moveTo>
                  <a:cubicBezTo>
                    <a:pt x="130" y="203"/>
                    <a:pt x="65" y="212"/>
                    <a:pt x="23" y="185"/>
                  </a:cubicBezTo>
                  <a:cubicBezTo>
                    <a:pt x="2" y="171"/>
                    <a:pt x="1" y="76"/>
                    <a:pt x="24" y="49"/>
                  </a:cubicBezTo>
                  <a:cubicBezTo>
                    <a:pt x="51" y="19"/>
                    <a:pt x="139" y="1"/>
                    <a:pt x="162" y="20"/>
                  </a:cubicBezTo>
                  <a:cubicBezTo>
                    <a:pt x="198" y="51"/>
                    <a:pt x="201" y="119"/>
                    <a:pt x="232" y="21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11264908" y="6448998"/>
              <a:ext cx="4397" cy="3992"/>
            </a:xfrm>
            <a:custGeom>
              <a:rect b="b" l="l" r="r" t="t"/>
              <a:pathLst>
                <a:path extrusionOk="0" h="197" w="217">
                  <a:moveTo>
                    <a:pt x="217" y="197"/>
                  </a:moveTo>
                  <a:cubicBezTo>
                    <a:pt x="133" y="184"/>
                    <a:pt x="64" y="193"/>
                    <a:pt x="28" y="161"/>
                  </a:cubicBezTo>
                  <a:cubicBezTo>
                    <a:pt x="1" y="139"/>
                    <a:pt x="16" y="65"/>
                    <a:pt x="13" y="14"/>
                  </a:cubicBezTo>
                  <a:cubicBezTo>
                    <a:pt x="74" y="14"/>
                    <a:pt x="141" y="0"/>
                    <a:pt x="194" y="21"/>
                  </a:cubicBezTo>
                  <a:cubicBezTo>
                    <a:pt x="215" y="31"/>
                    <a:pt x="207" y="115"/>
                    <a:pt x="217" y="1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0985189" y="6242875"/>
              <a:ext cx="4579" cy="4296"/>
            </a:xfrm>
            <a:custGeom>
              <a:rect b="b" l="l" r="r" t="t"/>
              <a:pathLst>
                <a:path extrusionOk="0" h="212" w="226">
                  <a:moveTo>
                    <a:pt x="10" y="211"/>
                  </a:moveTo>
                  <a:cubicBezTo>
                    <a:pt x="16" y="126"/>
                    <a:pt x="1" y="48"/>
                    <a:pt x="27" y="31"/>
                  </a:cubicBezTo>
                  <a:cubicBezTo>
                    <a:pt x="67" y="2"/>
                    <a:pt x="143" y="0"/>
                    <a:pt x="189" y="20"/>
                  </a:cubicBezTo>
                  <a:cubicBezTo>
                    <a:pt x="212" y="29"/>
                    <a:pt x="226" y="137"/>
                    <a:pt x="204" y="158"/>
                  </a:cubicBezTo>
                  <a:cubicBezTo>
                    <a:pt x="168" y="191"/>
                    <a:pt x="99" y="189"/>
                    <a:pt x="10" y="2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11382701" y="6657187"/>
              <a:ext cx="4215" cy="4418"/>
            </a:xfrm>
            <a:custGeom>
              <a:rect b="b" l="l" r="r" t="t"/>
              <a:pathLst>
                <a:path extrusionOk="0" h="218" w="208">
                  <a:moveTo>
                    <a:pt x="1" y="209"/>
                  </a:moveTo>
                  <a:cubicBezTo>
                    <a:pt x="21" y="122"/>
                    <a:pt x="17" y="53"/>
                    <a:pt x="50" y="22"/>
                  </a:cubicBezTo>
                  <a:cubicBezTo>
                    <a:pt x="71" y="0"/>
                    <a:pt x="173" y="13"/>
                    <a:pt x="186" y="37"/>
                  </a:cubicBezTo>
                  <a:cubicBezTo>
                    <a:pt x="207" y="79"/>
                    <a:pt x="204" y="153"/>
                    <a:pt x="179" y="193"/>
                  </a:cubicBezTo>
                  <a:cubicBezTo>
                    <a:pt x="165" y="217"/>
                    <a:pt x="88" y="204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1407241" y="6369118"/>
              <a:ext cx="4418" cy="4438"/>
            </a:xfrm>
            <a:custGeom>
              <a:rect b="b" l="l" r="r" t="t"/>
              <a:pathLst>
                <a:path extrusionOk="0" h="219" w="218">
                  <a:moveTo>
                    <a:pt x="1" y="218"/>
                  </a:moveTo>
                  <a:cubicBezTo>
                    <a:pt x="16" y="128"/>
                    <a:pt x="8" y="53"/>
                    <a:pt x="41" y="23"/>
                  </a:cubicBezTo>
                  <a:cubicBezTo>
                    <a:pt x="67" y="0"/>
                    <a:pt x="154" y="18"/>
                    <a:pt x="193" y="47"/>
                  </a:cubicBezTo>
                  <a:cubicBezTo>
                    <a:pt x="216" y="63"/>
                    <a:pt x="218" y="162"/>
                    <a:pt x="195" y="179"/>
                  </a:cubicBezTo>
                  <a:cubicBezTo>
                    <a:pt x="155" y="209"/>
                    <a:pt x="90" y="204"/>
                    <a:pt x="1" y="2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11373137" y="6400061"/>
              <a:ext cx="4114" cy="4134"/>
            </a:xfrm>
            <a:custGeom>
              <a:rect b="b" l="l" r="r" t="t"/>
              <a:pathLst>
                <a:path extrusionOk="0" h="204" w="203">
                  <a:moveTo>
                    <a:pt x="0" y="204"/>
                  </a:moveTo>
                  <a:cubicBezTo>
                    <a:pt x="12" y="123"/>
                    <a:pt x="3" y="52"/>
                    <a:pt x="31" y="29"/>
                  </a:cubicBezTo>
                  <a:cubicBezTo>
                    <a:pt x="67" y="0"/>
                    <a:pt x="134" y="10"/>
                    <a:pt x="188" y="2"/>
                  </a:cubicBezTo>
                  <a:cubicBezTo>
                    <a:pt x="186" y="59"/>
                    <a:pt x="203" y="126"/>
                    <a:pt x="177" y="167"/>
                  </a:cubicBezTo>
                  <a:cubicBezTo>
                    <a:pt x="157" y="196"/>
                    <a:pt x="82" y="188"/>
                    <a:pt x="0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1114775" y="6595767"/>
              <a:ext cx="4134" cy="5025"/>
            </a:xfrm>
            <a:custGeom>
              <a:rect b="b" l="l" r="r" t="t"/>
              <a:pathLst>
                <a:path extrusionOk="0" h="248" w="204">
                  <a:moveTo>
                    <a:pt x="77" y="1"/>
                  </a:moveTo>
                  <a:cubicBezTo>
                    <a:pt x="119" y="43"/>
                    <a:pt x="173" y="79"/>
                    <a:pt x="195" y="130"/>
                  </a:cubicBezTo>
                  <a:cubicBezTo>
                    <a:pt x="204" y="151"/>
                    <a:pt x="151" y="214"/>
                    <a:pt x="114" y="234"/>
                  </a:cubicBezTo>
                  <a:cubicBezTo>
                    <a:pt x="87" y="248"/>
                    <a:pt x="7" y="224"/>
                    <a:pt x="6" y="212"/>
                  </a:cubicBezTo>
                  <a:cubicBezTo>
                    <a:pt x="0" y="149"/>
                    <a:pt x="12" y="85"/>
                    <a:pt x="18" y="20"/>
                  </a:cubicBezTo>
                  <a:cubicBezTo>
                    <a:pt x="38" y="14"/>
                    <a:pt x="58" y="8"/>
                    <a:pt x="7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0960264" y="6412868"/>
              <a:ext cx="4539" cy="4154"/>
            </a:xfrm>
            <a:custGeom>
              <a:rect b="b" l="l" r="r" t="t"/>
              <a:pathLst>
                <a:path extrusionOk="0" h="205" w="224">
                  <a:moveTo>
                    <a:pt x="0" y="204"/>
                  </a:moveTo>
                  <a:cubicBezTo>
                    <a:pt x="15" y="123"/>
                    <a:pt x="7" y="53"/>
                    <a:pt x="36" y="30"/>
                  </a:cubicBezTo>
                  <a:cubicBezTo>
                    <a:pt x="73" y="1"/>
                    <a:pt x="140" y="10"/>
                    <a:pt x="195" y="2"/>
                  </a:cubicBezTo>
                  <a:cubicBezTo>
                    <a:pt x="198" y="60"/>
                    <a:pt x="224" y="136"/>
                    <a:pt x="197" y="170"/>
                  </a:cubicBezTo>
                  <a:cubicBezTo>
                    <a:pt x="171" y="202"/>
                    <a:pt x="90" y="191"/>
                    <a:pt x="0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1050965" y="6642678"/>
              <a:ext cx="4519" cy="4397"/>
            </a:xfrm>
            <a:custGeom>
              <a:rect b="b" l="l" r="r" t="t"/>
              <a:pathLst>
                <a:path extrusionOk="0" h="217" w="223">
                  <a:moveTo>
                    <a:pt x="0" y="214"/>
                  </a:moveTo>
                  <a:cubicBezTo>
                    <a:pt x="27" y="119"/>
                    <a:pt x="26" y="51"/>
                    <a:pt x="61" y="24"/>
                  </a:cubicBezTo>
                  <a:cubicBezTo>
                    <a:pt x="89" y="1"/>
                    <a:pt x="185" y="8"/>
                    <a:pt x="199" y="33"/>
                  </a:cubicBezTo>
                  <a:cubicBezTo>
                    <a:pt x="221" y="74"/>
                    <a:pt x="223" y="155"/>
                    <a:pt x="196" y="188"/>
                  </a:cubicBezTo>
                  <a:cubicBezTo>
                    <a:pt x="172" y="217"/>
                    <a:pt x="97" y="203"/>
                    <a:pt x="0" y="2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0997023" y="6509140"/>
              <a:ext cx="4154" cy="4114"/>
            </a:xfrm>
            <a:custGeom>
              <a:rect b="b" l="l" r="r" t="t"/>
              <a:pathLst>
                <a:path extrusionOk="0" h="203" w="205">
                  <a:moveTo>
                    <a:pt x="205" y="202"/>
                  </a:moveTo>
                  <a:cubicBezTo>
                    <a:pt x="116" y="190"/>
                    <a:pt x="42" y="199"/>
                    <a:pt x="25" y="172"/>
                  </a:cubicBezTo>
                  <a:cubicBezTo>
                    <a:pt x="0" y="133"/>
                    <a:pt x="17" y="67"/>
                    <a:pt x="16" y="12"/>
                  </a:cubicBezTo>
                  <a:cubicBezTo>
                    <a:pt x="67" y="15"/>
                    <a:pt x="131" y="1"/>
                    <a:pt x="163" y="27"/>
                  </a:cubicBezTo>
                  <a:cubicBezTo>
                    <a:pt x="192" y="51"/>
                    <a:pt x="187" y="118"/>
                    <a:pt x="205" y="2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0866788" y="6461197"/>
              <a:ext cx="4498" cy="4174"/>
            </a:xfrm>
            <a:custGeom>
              <a:rect b="b" l="l" r="r" t="t"/>
              <a:pathLst>
                <a:path extrusionOk="0" h="206" w="222">
                  <a:moveTo>
                    <a:pt x="221" y="205"/>
                  </a:moveTo>
                  <a:cubicBezTo>
                    <a:pt x="122" y="183"/>
                    <a:pt x="54" y="188"/>
                    <a:pt x="26" y="155"/>
                  </a:cubicBezTo>
                  <a:cubicBezTo>
                    <a:pt x="0" y="127"/>
                    <a:pt x="17" y="60"/>
                    <a:pt x="15" y="10"/>
                  </a:cubicBezTo>
                  <a:cubicBezTo>
                    <a:pt x="70" y="13"/>
                    <a:pt x="134" y="1"/>
                    <a:pt x="178" y="25"/>
                  </a:cubicBezTo>
                  <a:cubicBezTo>
                    <a:pt x="205" y="40"/>
                    <a:pt x="201" y="111"/>
                    <a:pt x="221" y="2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11016415" y="6402634"/>
              <a:ext cx="4215" cy="4357"/>
            </a:xfrm>
            <a:custGeom>
              <a:rect b="b" l="l" r="r" t="t"/>
              <a:pathLst>
                <a:path extrusionOk="0" h="215" w="208">
                  <a:moveTo>
                    <a:pt x="207" y="209"/>
                  </a:moveTo>
                  <a:cubicBezTo>
                    <a:pt x="119" y="203"/>
                    <a:pt x="42" y="215"/>
                    <a:pt x="27" y="191"/>
                  </a:cubicBezTo>
                  <a:cubicBezTo>
                    <a:pt x="3" y="149"/>
                    <a:pt x="0" y="78"/>
                    <a:pt x="20" y="31"/>
                  </a:cubicBezTo>
                  <a:cubicBezTo>
                    <a:pt x="28" y="10"/>
                    <a:pt x="133" y="0"/>
                    <a:pt x="157" y="23"/>
                  </a:cubicBezTo>
                  <a:cubicBezTo>
                    <a:pt x="190" y="55"/>
                    <a:pt x="187" y="124"/>
                    <a:pt x="207" y="2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1080894" y="6449261"/>
              <a:ext cx="4073" cy="4701"/>
            </a:xfrm>
            <a:custGeom>
              <a:rect b="b" l="l" r="r" t="t"/>
              <a:pathLst>
                <a:path extrusionOk="0" h="232" w="201">
                  <a:moveTo>
                    <a:pt x="187" y="231"/>
                  </a:moveTo>
                  <a:cubicBezTo>
                    <a:pt x="104" y="209"/>
                    <a:pt x="29" y="209"/>
                    <a:pt x="18" y="183"/>
                  </a:cubicBezTo>
                  <a:cubicBezTo>
                    <a:pt x="1" y="136"/>
                    <a:pt x="4" y="62"/>
                    <a:pt x="31" y="23"/>
                  </a:cubicBezTo>
                  <a:cubicBezTo>
                    <a:pt x="46" y="1"/>
                    <a:pt x="152" y="6"/>
                    <a:pt x="173" y="33"/>
                  </a:cubicBezTo>
                  <a:cubicBezTo>
                    <a:pt x="200" y="68"/>
                    <a:pt x="184" y="137"/>
                    <a:pt x="187" y="23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10938744" y="6439757"/>
              <a:ext cx="4438" cy="4397"/>
            </a:xfrm>
            <a:custGeom>
              <a:rect b="b" l="l" r="r" t="t"/>
              <a:pathLst>
                <a:path extrusionOk="0" h="217" w="219">
                  <a:moveTo>
                    <a:pt x="218" y="217"/>
                  </a:moveTo>
                  <a:cubicBezTo>
                    <a:pt x="121" y="195"/>
                    <a:pt x="52" y="199"/>
                    <a:pt x="22" y="167"/>
                  </a:cubicBezTo>
                  <a:cubicBezTo>
                    <a:pt x="0" y="143"/>
                    <a:pt x="13" y="56"/>
                    <a:pt x="41" y="28"/>
                  </a:cubicBezTo>
                  <a:cubicBezTo>
                    <a:pt x="65" y="3"/>
                    <a:pt x="153" y="1"/>
                    <a:pt x="177" y="25"/>
                  </a:cubicBezTo>
                  <a:cubicBezTo>
                    <a:pt x="207" y="55"/>
                    <a:pt x="201" y="121"/>
                    <a:pt x="218" y="2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11280897" y="6266503"/>
              <a:ext cx="4195" cy="4235"/>
            </a:xfrm>
            <a:custGeom>
              <a:rect b="b" l="l" r="r" t="t"/>
              <a:pathLst>
                <a:path extrusionOk="0" h="209" w="207">
                  <a:moveTo>
                    <a:pt x="1" y="197"/>
                  </a:moveTo>
                  <a:cubicBezTo>
                    <a:pt x="19" y="121"/>
                    <a:pt x="16" y="52"/>
                    <a:pt x="48" y="25"/>
                  </a:cubicBezTo>
                  <a:cubicBezTo>
                    <a:pt x="79" y="0"/>
                    <a:pt x="146" y="18"/>
                    <a:pt x="197" y="17"/>
                  </a:cubicBezTo>
                  <a:cubicBezTo>
                    <a:pt x="193" y="74"/>
                    <a:pt x="206" y="144"/>
                    <a:pt x="178" y="181"/>
                  </a:cubicBezTo>
                  <a:cubicBezTo>
                    <a:pt x="156" y="208"/>
                    <a:pt x="80" y="192"/>
                    <a:pt x="1" y="1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10882938" y="6474935"/>
              <a:ext cx="4053" cy="4519"/>
            </a:xfrm>
            <a:custGeom>
              <a:rect b="b" l="l" r="r" t="t"/>
              <a:pathLst>
                <a:path extrusionOk="0" h="223" w="200">
                  <a:moveTo>
                    <a:pt x="1" y="216"/>
                  </a:moveTo>
                  <a:cubicBezTo>
                    <a:pt x="18" y="128"/>
                    <a:pt x="14" y="59"/>
                    <a:pt x="46" y="26"/>
                  </a:cubicBezTo>
                  <a:cubicBezTo>
                    <a:pt x="71" y="1"/>
                    <a:pt x="143" y="23"/>
                    <a:pt x="194" y="25"/>
                  </a:cubicBezTo>
                  <a:cubicBezTo>
                    <a:pt x="191" y="85"/>
                    <a:pt x="200" y="151"/>
                    <a:pt x="176" y="201"/>
                  </a:cubicBezTo>
                  <a:cubicBezTo>
                    <a:pt x="167" y="223"/>
                    <a:pt x="85" y="210"/>
                    <a:pt x="1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10853495" y="6298195"/>
              <a:ext cx="4195" cy="3972"/>
            </a:xfrm>
            <a:custGeom>
              <a:rect b="b" l="l" r="r" t="t"/>
              <a:pathLst>
                <a:path extrusionOk="0" h="196" w="207">
                  <a:moveTo>
                    <a:pt x="207" y="0"/>
                  </a:moveTo>
                  <a:cubicBezTo>
                    <a:pt x="198" y="92"/>
                    <a:pt x="207" y="167"/>
                    <a:pt x="188" y="174"/>
                  </a:cubicBezTo>
                  <a:cubicBezTo>
                    <a:pt x="134" y="195"/>
                    <a:pt x="70" y="189"/>
                    <a:pt x="9" y="194"/>
                  </a:cubicBezTo>
                  <a:cubicBezTo>
                    <a:pt x="14" y="143"/>
                    <a:pt x="0" y="80"/>
                    <a:pt x="26" y="47"/>
                  </a:cubicBezTo>
                  <a:cubicBezTo>
                    <a:pt x="50" y="18"/>
                    <a:pt x="116" y="21"/>
                    <a:pt x="2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11063346" y="6260140"/>
              <a:ext cx="4114" cy="4073"/>
            </a:xfrm>
            <a:custGeom>
              <a:rect b="b" l="l" r="r" t="t"/>
              <a:pathLst>
                <a:path extrusionOk="0" h="201" w="203">
                  <a:moveTo>
                    <a:pt x="1" y="1"/>
                  </a:moveTo>
                  <a:cubicBezTo>
                    <a:pt x="88" y="12"/>
                    <a:pt x="161" y="3"/>
                    <a:pt x="177" y="29"/>
                  </a:cubicBezTo>
                  <a:cubicBezTo>
                    <a:pt x="202" y="68"/>
                    <a:pt x="189" y="133"/>
                    <a:pt x="192" y="187"/>
                  </a:cubicBezTo>
                  <a:cubicBezTo>
                    <a:pt x="141" y="185"/>
                    <a:pt x="78" y="200"/>
                    <a:pt x="46" y="175"/>
                  </a:cubicBezTo>
                  <a:cubicBezTo>
                    <a:pt x="15" y="152"/>
                    <a:pt x="20" y="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11085170" y="6455908"/>
              <a:ext cx="4053" cy="4073"/>
            </a:xfrm>
            <a:custGeom>
              <a:rect b="b" l="l" r="r" t="t"/>
              <a:pathLst>
                <a:path extrusionOk="0" h="201" w="200">
                  <a:moveTo>
                    <a:pt x="200" y="0"/>
                  </a:moveTo>
                  <a:cubicBezTo>
                    <a:pt x="187" y="81"/>
                    <a:pt x="196" y="145"/>
                    <a:pt x="168" y="172"/>
                  </a:cubicBezTo>
                  <a:cubicBezTo>
                    <a:pt x="140" y="200"/>
                    <a:pt x="75" y="191"/>
                    <a:pt x="27" y="199"/>
                  </a:cubicBezTo>
                  <a:cubicBezTo>
                    <a:pt x="23" y="143"/>
                    <a:pt x="1" y="78"/>
                    <a:pt x="22" y="35"/>
                  </a:cubicBezTo>
                  <a:cubicBezTo>
                    <a:pt x="37" y="8"/>
                    <a:pt x="117" y="15"/>
                    <a:pt x="2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11210156" y="6552586"/>
              <a:ext cx="4134" cy="4337"/>
            </a:xfrm>
            <a:custGeom>
              <a:rect b="b" l="l" r="r" t="t"/>
              <a:pathLst>
                <a:path extrusionOk="0" h="214" w="204">
                  <a:moveTo>
                    <a:pt x="1" y="1"/>
                  </a:moveTo>
                  <a:cubicBezTo>
                    <a:pt x="90" y="12"/>
                    <a:pt x="168" y="4"/>
                    <a:pt x="181" y="29"/>
                  </a:cubicBezTo>
                  <a:cubicBezTo>
                    <a:pt x="203" y="72"/>
                    <a:pt x="197" y="140"/>
                    <a:pt x="179" y="188"/>
                  </a:cubicBezTo>
                  <a:cubicBezTo>
                    <a:pt x="171" y="205"/>
                    <a:pt x="71" y="214"/>
                    <a:pt x="54" y="193"/>
                  </a:cubicBezTo>
                  <a:cubicBezTo>
                    <a:pt x="23" y="155"/>
                    <a:pt x="24" y="9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11033963" y="6387781"/>
              <a:ext cx="4296" cy="4357"/>
            </a:xfrm>
            <a:custGeom>
              <a:rect b="b" l="l" r="r" t="t"/>
              <a:pathLst>
                <a:path extrusionOk="0" h="215" w="212">
                  <a:moveTo>
                    <a:pt x="0" y="208"/>
                  </a:moveTo>
                  <a:cubicBezTo>
                    <a:pt x="26" y="118"/>
                    <a:pt x="26" y="50"/>
                    <a:pt x="61" y="23"/>
                  </a:cubicBezTo>
                  <a:cubicBezTo>
                    <a:pt x="90" y="0"/>
                    <a:pt x="157" y="26"/>
                    <a:pt x="207" y="31"/>
                  </a:cubicBezTo>
                  <a:cubicBezTo>
                    <a:pt x="201" y="85"/>
                    <a:pt x="211" y="152"/>
                    <a:pt x="182" y="189"/>
                  </a:cubicBezTo>
                  <a:cubicBezTo>
                    <a:pt x="162" y="215"/>
                    <a:pt x="91" y="200"/>
                    <a:pt x="0" y="20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11232527" y="6634188"/>
              <a:ext cx="4377" cy="4438"/>
            </a:xfrm>
            <a:custGeom>
              <a:rect b="b" l="l" r="r" t="t"/>
              <a:pathLst>
                <a:path extrusionOk="0" h="219" w="216">
                  <a:moveTo>
                    <a:pt x="1" y="218"/>
                  </a:moveTo>
                  <a:cubicBezTo>
                    <a:pt x="25" y="122"/>
                    <a:pt x="22" y="53"/>
                    <a:pt x="57" y="21"/>
                  </a:cubicBezTo>
                  <a:cubicBezTo>
                    <a:pt x="79" y="0"/>
                    <a:pt x="168" y="15"/>
                    <a:pt x="195" y="44"/>
                  </a:cubicBezTo>
                  <a:cubicBezTo>
                    <a:pt x="216" y="67"/>
                    <a:pt x="201" y="149"/>
                    <a:pt x="174" y="181"/>
                  </a:cubicBezTo>
                  <a:cubicBezTo>
                    <a:pt x="152" y="208"/>
                    <a:pt x="89" y="202"/>
                    <a:pt x="1" y="2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10988877" y="6365167"/>
              <a:ext cx="4276" cy="3992"/>
            </a:xfrm>
            <a:custGeom>
              <a:rect b="b" l="l" r="r" t="t"/>
              <a:pathLst>
                <a:path extrusionOk="0" h="197" w="211">
                  <a:moveTo>
                    <a:pt x="0" y="196"/>
                  </a:moveTo>
                  <a:cubicBezTo>
                    <a:pt x="25" y="110"/>
                    <a:pt x="26" y="39"/>
                    <a:pt x="57" y="22"/>
                  </a:cubicBezTo>
                  <a:cubicBezTo>
                    <a:pt x="93" y="1"/>
                    <a:pt x="155" y="28"/>
                    <a:pt x="206" y="34"/>
                  </a:cubicBezTo>
                  <a:cubicBezTo>
                    <a:pt x="201" y="80"/>
                    <a:pt x="210" y="146"/>
                    <a:pt x="184" y="166"/>
                  </a:cubicBezTo>
                  <a:cubicBezTo>
                    <a:pt x="151" y="193"/>
                    <a:pt x="89" y="185"/>
                    <a:pt x="0" y="1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10954489" y="6396008"/>
              <a:ext cx="4559" cy="4195"/>
            </a:xfrm>
            <a:custGeom>
              <a:rect b="b" l="l" r="r" t="t"/>
              <a:pathLst>
                <a:path extrusionOk="0" h="207" w="225">
                  <a:moveTo>
                    <a:pt x="1" y="207"/>
                  </a:moveTo>
                  <a:cubicBezTo>
                    <a:pt x="24" y="117"/>
                    <a:pt x="22" y="49"/>
                    <a:pt x="53" y="25"/>
                  </a:cubicBezTo>
                  <a:cubicBezTo>
                    <a:pt x="86" y="0"/>
                    <a:pt x="152" y="18"/>
                    <a:pt x="203" y="16"/>
                  </a:cubicBezTo>
                  <a:cubicBezTo>
                    <a:pt x="203" y="68"/>
                    <a:pt x="224" y="139"/>
                    <a:pt x="198" y="164"/>
                  </a:cubicBezTo>
                  <a:cubicBezTo>
                    <a:pt x="166" y="196"/>
                    <a:pt x="96" y="189"/>
                    <a:pt x="1" y="2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11067399" y="6285247"/>
              <a:ext cx="4478" cy="4559"/>
            </a:xfrm>
            <a:custGeom>
              <a:rect b="b" l="l" r="r" t="t"/>
              <a:pathLst>
                <a:path extrusionOk="0" h="225" w="221">
                  <a:moveTo>
                    <a:pt x="0" y="225"/>
                  </a:moveTo>
                  <a:cubicBezTo>
                    <a:pt x="21" y="129"/>
                    <a:pt x="17" y="63"/>
                    <a:pt x="48" y="26"/>
                  </a:cubicBezTo>
                  <a:cubicBezTo>
                    <a:pt x="71" y="2"/>
                    <a:pt x="162" y="1"/>
                    <a:pt x="184" y="23"/>
                  </a:cubicBezTo>
                  <a:cubicBezTo>
                    <a:pt x="211" y="52"/>
                    <a:pt x="220" y="140"/>
                    <a:pt x="196" y="165"/>
                  </a:cubicBezTo>
                  <a:cubicBezTo>
                    <a:pt x="164" y="199"/>
                    <a:pt x="96" y="199"/>
                    <a:pt x="0" y="2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10959960" y="6287922"/>
              <a:ext cx="4073" cy="4053"/>
            </a:xfrm>
            <a:custGeom>
              <a:rect b="b" l="l" r="r" t="t"/>
              <a:pathLst>
                <a:path extrusionOk="0" h="200" w="201">
                  <a:moveTo>
                    <a:pt x="200" y="197"/>
                  </a:moveTo>
                  <a:cubicBezTo>
                    <a:pt x="116" y="188"/>
                    <a:pt x="37" y="200"/>
                    <a:pt x="24" y="175"/>
                  </a:cubicBezTo>
                  <a:cubicBezTo>
                    <a:pt x="1" y="132"/>
                    <a:pt x="17" y="68"/>
                    <a:pt x="18" y="12"/>
                  </a:cubicBezTo>
                  <a:cubicBezTo>
                    <a:pt x="68" y="15"/>
                    <a:pt x="133" y="0"/>
                    <a:pt x="165" y="26"/>
                  </a:cubicBezTo>
                  <a:cubicBezTo>
                    <a:pt x="193" y="48"/>
                    <a:pt x="186" y="116"/>
                    <a:pt x="200" y="1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11051066" y="6327233"/>
              <a:ext cx="4255" cy="4823"/>
            </a:xfrm>
            <a:custGeom>
              <a:rect b="b" l="l" r="r" t="t"/>
              <a:pathLst>
                <a:path extrusionOk="0" h="238" w="210">
                  <a:moveTo>
                    <a:pt x="4" y="1"/>
                  </a:moveTo>
                  <a:cubicBezTo>
                    <a:pt x="90" y="36"/>
                    <a:pt x="156" y="45"/>
                    <a:pt x="187" y="83"/>
                  </a:cubicBezTo>
                  <a:cubicBezTo>
                    <a:pt x="209" y="108"/>
                    <a:pt x="198" y="201"/>
                    <a:pt x="172" y="217"/>
                  </a:cubicBezTo>
                  <a:cubicBezTo>
                    <a:pt x="137" y="238"/>
                    <a:pt x="49" y="232"/>
                    <a:pt x="30" y="205"/>
                  </a:cubicBezTo>
                  <a:cubicBezTo>
                    <a:pt x="1" y="166"/>
                    <a:pt x="13" y="97"/>
                    <a:pt x="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11190521" y="6333413"/>
              <a:ext cx="4093" cy="4134"/>
            </a:xfrm>
            <a:custGeom>
              <a:rect b="b" l="l" r="r" t="t"/>
              <a:pathLst>
                <a:path extrusionOk="0" h="204" w="202">
                  <a:moveTo>
                    <a:pt x="5" y="204"/>
                  </a:moveTo>
                  <a:cubicBezTo>
                    <a:pt x="14" y="121"/>
                    <a:pt x="0" y="43"/>
                    <a:pt x="26" y="26"/>
                  </a:cubicBezTo>
                  <a:cubicBezTo>
                    <a:pt x="66" y="0"/>
                    <a:pt x="133" y="17"/>
                    <a:pt x="188" y="15"/>
                  </a:cubicBezTo>
                  <a:cubicBezTo>
                    <a:pt x="186" y="67"/>
                    <a:pt x="202" y="132"/>
                    <a:pt x="176" y="165"/>
                  </a:cubicBezTo>
                  <a:cubicBezTo>
                    <a:pt x="153" y="195"/>
                    <a:pt x="83" y="188"/>
                    <a:pt x="5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10967661" y="6495199"/>
              <a:ext cx="4032" cy="4498"/>
            </a:xfrm>
            <a:custGeom>
              <a:rect b="b" l="l" r="r" t="t"/>
              <a:pathLst>
                <a:path extrusionOk="0" h="222" w="199">
                  <a:moveTo>
                    <a:pt x="1" y="222"/>
                  </a:moveTo>
                  <a:cubicBezTo>
                    <a:pt x="11" y="128"/>
                    <a:pt x="1" y="61"/>
                    <a:pt x="30" y="24"/>
                  </a:cubicBezTo>
                  <a:cubicBezTo>
                    <a:pt x="50" y="1"/>
                    <a:pt x="153" y="2"/>
                    <a:pt x="168" y="23"/>
                  </a:cubicBezTo>
                  <a:cubicBezTo>
                    <a:pt x="194" y="64"/>
                    <a:pt x="198" y="139"/>
                    <a:pt x="177" y="181"/>
                  </a:cubicBezTo>
                  <a:cubicBezTo>
                    <a:pt x="164" y="208"/>
                    <a:pt x="87" y="204"/>
                    <a:pt x="1" y="2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11182901" y="6377669"/>
              <a:ext cx="3972" cy="4215"/>
            </a:xfrm>
            <a:custGeom>
              <a:rect b="b" l="l" r="r" t="t"/>
              <a:pathLst>
                <a:path extrusionOk="0" h="208" w="196">
                  <a:moveTo>
                    <a:pt x="190" y="207"/>
                  </a:moveTo>
                  <a:cubicBezTo>
                    <a:pt x="108" y="190"/>
                    <a:pt x="40" y="194"/>
                    <a:pt x="22" y="166"/>
                  </a:cubicBezTo>
                  <a:cubicBezTo>
                    <a:pt x="0" y="130"/>
                    <a:pt x="1" y="49"/>
                    <a:pt x="28" y="25"/>
                  </a:cubicBezTo>
                  <a:cubicBezTo>
                    <a:pt x="53" y="1"/>
                    <a:pt x="137" y="4"/>
                    <a:pt x="169" y="30"/>
                  </a:cubicBezTo>
                  <a:cubicBezTo>
                    <a:pt x="196" y="52"/>
                    <a:pt x="182" y="121"/>
                    <a:pt x="190" y="2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10886180" y="6491328"/>
              <a:ext cx="4195" cy="4174"/>
            </a:xfrm>
            <a:custGeom>
              <a:rect b="b" l="l" r="r" t="t"/>
              <a:pathLst>
                <a:path extrusionOk="0" h="206" w="207">
                  <a:moveTo>
                    <a:pt x="206" y="201"/>
                  </a:moveTo>
                  <a:cubicBezTo>
                    <a:pt x="122" y="193"/>
                    <a:pt x="44" y="205"/>
                    <a:pt x="26" y="178"/>
                  </a:cubicBezTo>
                  <a:cubicBezTo>
                    <a:pt x="1" y="138"/>
                    <a:pt x="18" y="70"/>
                    <a:pt x="16" y="14"/>
                  </a:cubicBezTo>
                  <a:cubicBezTo>
                    <a:pt x="66" y="17"/>
                    <a:pt x="132" y="0"/>
                    <a:pt x="161" y="26"/>
                  </a:cubicBezTo>
                  <a:cubicBezTo>
                    <a:pt x="193" y="52"/>
                    <a:pt x="188" y="120"/>
                    <a:pt x="206" y="20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1195262" y="6326706"/>
              <a:ext cx="4093" cy="4255"/>
            </a:xfrm>
            <a:custGeom>
              <a:rect b="b" l="l" r="r" t="t"/>
              <a:pathLst>
                <a:path extrusionOk="0" h="210" w="202">
                  <a:moveTo>
                    <a:pt x="8" y="210"/>
                  </a:moveTo>
                  <a:cubicBezTo>
                    <a:pt x="14" y="126"/>
                    <a:pt x="1" y="58"/>
                    <a:pt x="28" y="28"/>
                  </a:cubicBezTo>
                  <a:cubicBezTo>
                    <a:pt x="54" y="1"/>
                    <a:pt x="123" y="16"/>
                    <a:pt x="174" y="12"/>
                  </a:cubicBezTo>
                  <a:cubicBezTo>
                    <a:pt x="177" y="63"/>
                    <a:pt x="201" y="129"/>
                    <a:pt x="178" y="162"/>
                  </a:cubicBezTo>
                  <a:cubicBezTo>
                    <a:pt x="158" y="193"/>
                    <a:pt x="87" y="190"/>
                    <a:pt x="8" y="21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1062515" y="6418116"/>
              <a:ext cx="4093" cy="4539"/>
            </a:xfrm>
            <a:custGeom>
              <a:rect b="b" l="l" r="r" t="t"/>
              <a:pathLst>
                <a:path extrusionOk="0" h="224" w="202">
                  <a:moveTo>
                    <a:pt x="0" y="223"/>
                  </a:moveTo>
                  <a:cubicBezTo>
                    <a:pt x="17" y="123"/>
                    <a:pt x="10" y="54"/>
                    <a:pt x="41" y="22"/>
                  </a:cubicBezTo>
                  <a:cubicBezTo>
                    <a:pt x="62" y="0"/>
                    <a:pt x="148" y="14"/>
                    <a:pt x="181" y="40"/>
                  </a:cubicBezTo>
                  <a:cubicBezTo>
                    <a:pt x="202" y="57"/>
                    <a:pt x="196" y="140"/>
                    <a:pt x="172" y="172"/>
                  </a:cubicBezTo>
                  <a:cubicBezTo>
                    <a:pt x="150" y="201"/>
                    <a:pt x="89" y="200"/>
                    <a:pt x="0" y="22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1008492" y="6308672"/>
              <a:ext cx="4215" cy="4114"/>
            </a:xfrm>
            <a:custGeom>
              <a:rect b="b" l="l" r="r" t="t"/>
              <a:pathLst>
                <a:path extrusionOk="0" h="203" w="208">
                  <a:moveTo>
                    <a:pt x="0" y="0"/>
                  </a:moveTo>
                  <a:cubicBezTo>
                    <a:pt x="91" y="17"/>
                    <a:pt x="161" y="9"/>
                    <a:pt x="184" y="40"/>
                  </a:cubicBezTo>
                  <a:cubicBezTo>
                    <a:pt x="208" y="69"/>
                    <a:pt x="200" y="144"/>
                    <a:pt x="177" y="181"/>
                  </a:cubicBezTo>
                  <a:cubicBezTo>
                    <a:pt x="163" y="202"/>
                    <a:pt x="73" y="203"/>
                    <a:pt x="49" y="180"/>
                  </a:cubicBezTo>
                  <a:cubicBezTo>
                    <a:pt x="19" y="151"/>
                    <a:pt x="21" y="8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1304585" y="6558867"/>
              <a:ext cx="3668" cy="4134"/>
            </a:xfrm>
            <a:custGeom>
              <a:rect b="b" l="l" r="r" t="t"/>
              <a:pathLst>
                <a:path extrusionOk="0" h="204" w="181">
                  <a:moveTo>
                    <a:pt x="180" y="200"/>
                  </a:moveTo>
                  <a:cubicBezTo>
                    <a:pt x="107" y="193"/>
                    <a:pt x="34" y="204"/>
                    <a:pt x="24" y="184"/>
                  </a:cubicBezTo>
                  <a:cubicBezTo>
                    <a:pt x="1" y="136"/>
                    <a:pt x="7" y="74"/>
                    <a:pt x="2" y="19"/>
                  </a:cubicBezTo>
                  <a:cubicBezTo>
                    <a:pt x="53" y="19"/>
                    <a:pt x="120" y="0"/>
                    <a:pt x="148" y="25"/>
                  </a:cubicBezTo>
                  <a:cubicBezTo>
                    <a:pt x="177" y="52"/>
                    <a:pt x="168" y="122"/>
                    <a:pt x="180" y="2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11287665" y="6375501"/>
              <a:ext cx="3992" cy="3972"/>
            </a:xfrm>
            <a:custGeom>
              <a:rect b="b" l="l" r="r" t="t"/>
              <a:pathLst>
                <a:path extrusionOk="0" h="196" w="197">
                  <a:moveTo>
                    <a:pt x="1" y="196"/>
                  </a:moveTo>
                  <a:cubicBezTo>
                    <a:pt x="10" y="113"/>
                    <a:pt x="2" y="31"/>
                    <a:pt x="25" y="20"/>
                  </a:cubicBezTo>
                  <a:cubicBezTo>
                    <a:pt x="70" y="1"/>
                    <a:pt x="132" y="22"/>
                    <a:pt x="188" y="26"/>
                  </a:cubicBezTo>
                  <a:cubicBezTo>
                    <a:pt x="183" y="73"/>
                    <a:pt x="196" y="139"/>
                    <a:pt x="170" y="166"/>
                  </a:cubicBezTo>
                  <a:cubicBezTo>
                    <a:pt x="142" y="194"/>
                    <a:pt x="77" y="185"/>
                    <a:pt x="1" y="1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11245456" y="6478927"/>
              <a:ext cx="3425" cy="4863"/>
            </a:xfrm>
            <a:custGeom>
              <a:rect b="b" l="l" r="r" t="t"/>
              <a:pathLst>
                <a:path extrusionOk="0" h="240" w="169">
                  <a:moveTo>
                    <a:pt x="168" y="1"/>
                  </a:moveTo>
                  <a:cubicBezTo>
                    <a:pt x="150" y="107"/>
                    <a:pt x="143" y="171"/>
                    <a:pt x="123" y="229"/>
                  </a:cubicBezTo>
                  <a:cubicBezTo>
                    <a:pt x="119" y="240"/>
                    <a:pt x="20" y="234"/>
                    <a:pt x="19" y="225"/>
                  </a:cubicBezTo>
                  <a:cubicBezTo>
                    <a:pt x="7" y="165"/>
                    <a:pt x="0" y="101"/>
                    <a:pt x="14" y="41"/>
                  </a:cubicBezTo>
                  <a:cubicBezTo>
                    <a:pt x="17" y="24"/>
                    <a:pt x="87" y="21"/>
                    <a:pt x="1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11004419" y="6362168"/>
              <a:ext cx="4154" cy="3992"/>
            </a:xfrm>
            <a:custGeom>
              <a:rect b="b" l="l" r="r" t="t"/>
              <a:pathLst>
                <a:path extrusionOk="0" h="197" w="205">
                  <a:moveTo>
                    <a:pt x="1" y="0"/>
                  </a:moveTo>
                  <a:cubicBezTo>
                    <a:pt x="85" y="12"/>
                    <a:pt x="151" y="3"/>
                    <a:pt x="179" y="32"/>
                  </a:cubicBezTo>
                  <a:cubicBezTo>
                    <a:pt x="204" y="55"/>
                    <a:pt x="203" y="144"/>
                    <a:pt x="179" y="167"/>
                  </a:cubicBezTo>
                  <a:cubicBezTo>
                    <a:pt x="152" y="193"/>
                    <a:pt x="68" y="197"/>
                    <a:pt x="41" y="174"/>
                  </a:cubicBezTo>
                  <a:cubicBezTo>
                    <a:pt x="11" y="149"/>
                    <a:pt x="17" y="8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1242537" y="6458988"/>
              <a:ext cx="4620" cy="4640"/>
            </a:xfrm>
            <a:custGeom>
              <a:rect b="b" l="l" r="r" t="t"/>
              <a:pathLst>
                <a:path extrusionOk="0" h="229" w="228">
                  <a:moveTo>
                    <a:pt x="227" y="75"/>
                  </a:moveTo>
                  <a:cubicBezTo>
                    <a:pt x="188" y="126"/>
                    <a:pt x="148" y="177"/>
                    <a:pt x="110" y="228"/>
                  </a:cubicBezTo>
                  <a:cubicBezTo>
                    <a:pt x="74" y="192"/>
                    <a:pt x="37" y="156"/>
                    <a:pt x="1" y="120"/>
                  </a:cubicBezTo>
                  <a:cubicBezTo>
                    <a:pt x="52" y="81"/>
                    <a:pt x="102" y="40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1158423" y="6456941"/>
              <a:ext cx="3951" cy="4174"/>
            </a:xfrm>
            <a:custGeom>
              <a:rect b="b" l="l" r="r" t="t"/>
              <a:pathLst>
                <a:path extrusionOk="0" h="206" w="195">
                  <a:moveTo>
                    <a:pt x="195" y="205"/>
                  </a:moveTo>
                  <a:cubicBezTo>
                    <a:pt x="112" y="186"/>
                    <a:pt x="43" y="189"/>
                    <a:pt x="24" y="159"/>
                  </a:cubicBezTo>
                  <a:cubicBezTo>
                    <a:pt x="1" y="126"/>
                    <a:pt x="22" y="62"/>
                    <a:pt x="23" y="12"/>
                  </a:cubicBezTo>
                  <a:cubicBezTo>
                    <a:pt x="72" y="15"/>
                    <a:pt x="138" y="1"/>
                    <a:pt x="167" y="27"/>
                  </a:cubicBezTo>
                  <a:cubicBezTo>
                    <a:pt x="195" y="53"/>
                    <a:pt x="184" y="120"/>
                    <a:pt x="195" y="2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0985817" y="6345572"/>
              <a:ext cx="4438" cy="4134"/>
            </a:xfrm>
            <a:custGeom>
              <a:rect b="b" l="l" r="r" t="t"/>
              <a:pathLst>
                <a:path extrusionOk="0" h="204" w="219">
                  <a:moveTo>
                    <a:pt x="219" y="204"/>
                  </a:moveTo>
                  <a:cubicBezTo>
                    <a:pt x="125" y="186"/>
                    <a:pt x="59" y="191"/>
                    <a:pt x="24" y="160"/>
                  </a:cubicBezTo>
                  <a:cubicBezTo>
                    <a:pt x="1" y="140"/>
                    <a:pt x="7" y="45"/>
                    <a:pt x="32" y="25"/>
                  </a:cubicBezTo>
                  <a:cubicBezTo>
                    <a:pt x="63" y="0"/>
                    <a:pt x="143" y="0"/>
                    <a:pt x="175" y="25"/>
                  </a:cubicBezTo>
                  <a:cubicBezTo>
                    <a:pt x="205" y="47"/>
                    <a:pt x="200" y="116"/>
                    <a:pt x="219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4"/>
          <p:cNvSpPr/>
          <p:nvPr/>
        </p:nvSpPr>
        <p:spPr>
          <a:xfrm flipH="1">
            <a:off x="-825" y="6107"/>
            <a:ext cx="1280615" cy="1363081"/>
          </a:xfrm>
          <a:custGeom>
            <a:rect b="b" l="l" r="r" t="t"/>
            <a:pathLst>
              <a:path extrusionOk="0" h="13967" w="13122">
                <a:moveTo>
                  <a:pt x="1" y="0"/>
                </a:moveTo>
                <a:cubicBezTo>
                  <a:pt x="417" y="846"/>
                  <a:pt x="810" y="1727"/>
                  <a:pt x="1406" y="2417"/>
                </a:cubicBezTo>
                <a:cubicBezTo>
                  <a:pt x="2572" y="3786"/>
                  <a:pt x="4370" y="4477"/>
                  <a:pt x="5620" y="5751"/>
                </a:cubicBezTo>
                <a:cubicBezTo>
                  <a:pt x="6430" y="6584"/>
                  <a:pt x="6978" y="7620"/>
                  <a:pt x="7692" y="8525"/>
                </a:cubicBezTo>
                <a:cubicBezTo>
                  <a:pt x="9300" y="10537"/>
                  <a:pt x="11740" y="11823"/>
                  <a:pt x="13121" y="13966"/>
                </a:cubicBezTo>
                <a:lnTo>
                  <a:pt x="13121" y="12240"/>
                </a:lnTo>
                <a:cubicBezTo>
                  <a:pt x="9669" y="8096"/>
                  <a:pt x="4537" y="4941"/>
                  <a:pt x="23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"/>
          <p:cNvSpPr/>
          <p:nvPr/>
        </p:nvSpPr>
        <p:spPr>
          <a:xfrm flipH="1">
            <a:off x="-3173" y="2594"/>
            <a:ext cx="782109" cy="883217"/>
          </a:xfrm>
          <a:custGeom>
            <a:rect b="b" l="l" r="r" t="t"/>
            <a:pathLst>
              <a:path extrusionOk="0" h="9050" w="8014">
                <a:moveTo>
                  <a:pt x="0" y="1"/>
                </a:moveTo>
                <a:cubicBezTo>
                  <a:pt x="381" y="882"/>
                  <a:pt x="822" y="1739"/>
                  <a:pt x="1393" y="2513"/>
                </a:cubicBezTo>
                <a:cubicBezTo>
                  <a:pt x="2370" y="3822"/>
                  <a:pt x="3703" y="4799"/>
                  <a:pt x="4930" y="5846"/>
                </a:cubicBezTo>
                <a:cubicBezTo>
                  <a:pt x="6049" y="6835"/>
                  <a:pt x="7085" y="7906"/>
                  <a:pt x="8013" y="9049"/>
                </a:cubicBezTo>
                <a:lnTo>
                  <a:pt x="8013" y="6085"/>
                </a:lnTo>
                <a:cubicBezTo>
                  <a:pt x="7680" y="5763"/>
                  <a:pt x="7370" y="5430"/>
                  <a:pt x="7073" y="5096"/>
                </a:cubicBezTo>
                <a:cubicBezTo>
                  <a:pt x="5942" y="3811"/>
                  <a:pt x="5013" y="2322"/>
                  <a:pt x="4382" y="727"/>
                </a:cubicBezTo>
                <a:cubicBezTo>
                  <a:pt x="4287" y="489"/>
                  <a:pt x="4203" y="251"/>
                  <a:pt x="410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"/>
          <p:cNvSpPr/>
          <p:nvPr/>
        </p:nvSpPr>
        <p:spPr>
          <a:xfrm rot="5400000">
            <a:off x="221650" y="-132740"/>
            <a:ext cx="1344292" cy="1637871"/>
          </a:xfrm>
          <a:custGeom>
            <a:rect b="b" l="l" r="r" t="t"/>
            <a:pathLst>
              <a:path extrusionOk="0" h="52063" w="42731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2071147" y="1310261"/>
            <a:ext cx="26436" cy="20095"/>
          </a:xfrm>
          <a:custGeom>
            <a:rect b="b" l="l" r="r" t="t"/>
            <a:pathLst>
              <a:path extrusionOk="0" h="263" w="346">
                <a:moveTo>
                  <a:pt x="227" y="1"/>
                </a:moveTo>
                <a:cubicBezTo>
                  <a:pt x="131" y="12"/>
                  <a:pt x="72" y="60"/>
                  <a:pt x="0" y="108"/>
                </a:cubicBezTo>
                <a:cubicBezTo>
                  <a:pt x="60" y="143"/>
                  <a:pt x="131" y="203"/>
                  <a:pt x="191" y="251"/>
                </a:cubicBezTo>
                <a:cubicBezTo>
                  <a:pt x="203" y="263"/>
                  <a:pt x="239" y="263"/>
                  <a:pt x="262" y="263"/>
                </a:cubicBezTo>
                <a:cubicBezTo>
                  <a:pt x="298" y="251"/>
                  <a:pt x="310" y="227"/>
                  <a:pt x="346" y="227"/>
                </a:cubicBezTo>
                <a:cubicBezTo>
                  <a:pt x="346" y="179"/>
                  <a:pt x="346" y="120"/>
                  <a:pt x="322" y="84"/>
                </a:cubicBezTo>
                <a:cubicBezTo>
                  <a:pt x="298" y="36"/>
                  <a:pt x="250" y="1"/>
                  <a:pt x="2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1381587" y="262741"/>
            <a:ext cx="71974" cy="102383"/>
          </a:xfrm>
          <a:custGeom>
            <a:rect b="b" l="l" r="r" t="t"/>
            <a:pathLst>
              <a:path extrusionOk="0" h="1340" w="942">
                <a:moveTo>
                  <a:pt x="153" y="0"/>
                </a:moveTo>
                <a:cubicBezTo>
                  <a:pt x="107" y="0"/>
                  <a:pt x="34" y="37"/>
                  <a:pt x="24" y="66"/>
                </a:cubicBezTo>
                <a:cubicBezTo>
                  <a:pt x="1" y="126"/>
                  <a:pt x="24" y="209"/>
                  <a:pt x="48" y="268"/>
                </a:cubicBezTo>
                <a:cubicBezTo>
                  <a:pt x="134" y="407"/>
                  <a:pt x="238" y="498"/>
                  <a:pt x="371" y="498"/>
                </a:cubicBezTo>
                <a:cubicBezTo>
                  <a:pt x="386" y="498"/>
                  <a:pt x="401" y="497"/>
                  <a:pt x="417" y="495"/>
                </a:cubicBezTo>
                <a:cubicBezTo>
                  <a:pt x="477" y="602"/>
                  <a:pt x="560" y="661"/>
                  <a:pt x="596" y="745"/>
                </a:cubicBezTo>
                <a:cubicBezTo>
                  <a:pt x="643" y="840"/>
                  <a:pt x="715" y="935"/>
                  <a:pt x="584" y="1042"/>
                </a:cubicBezTo>
                <a:cubicBezTo>
                  <a:pt x="548" y="1078"/>
                  <a:pt x="524" y="1197"/>
                  <a:pt x="548" y="1221"/>
                </a:cubicBezTo>
                <a:cubicBezTo>
                  <a:pt x="596" y="1280"/>
                  <a:pt x="691" y="1340"/>
                  <a:pt x="763" y="1340"/>
                </a:cubicBezTo>
                <a:cubicBezTo>
                  <a:pt x="810" y="1340"/>
                  <a:pt x="905" y="1269"/>
                  <a:pt x="929" y="1209"/>
                </a:cubicBezTo>
                <a:cubicBezTo>
                  <a:pt x="941" y="1150"/>
                  <a:pt x="905" y="1054"/>
                  <a:pt x="882" y="983"/>
                </a:cubicBezTo>
                <a:cubicBezTo>
                  <a:pt x="870" y="923"/>
                  <a:pt x="810" y="876"/>
                  <a:pt x="810" y="816"/>
                </a:cubicBezTo>
                <a:cubicBezTo>
                  <a:pt x="810" y="745"/>
                  <a:pt x="822" y="661"/>
                  <a:pt x="834" y="578"/>
                </a:cubicBezTo>
                <a:cubicBezTo>
                  <a:pt x="865" y="463"/>
                  <a:pt x="777" y="357"/>
                  <a:pt x="659" y="357"/>
                </a:cubicBezTo>
                <a:cubicBezTo>
                  <a:pt x="642" y="357"/>
                  <a:pt x="625" y="359"/>
                  <a:pt x="608" y="364"/>
                </a:cubicBezTo>
                <a:cubicBezTo>
                  <a:pt x="550" y="374"/>
                  <a:pt x="510" y="382"/>
                  <a:pt x="481" y="382"/>
                </a:cubicBezTo>
                <a:cubicBezTo>
                  <a:pt x="414" y="382"/>
                  <a:pt x="406" y="342"/>
                  <a:pt x="382" y="209"/>
                </a:cubicBezTo>
                <a:cubicBezTo>
                  <a:pt x="382" y="185"/>
                  <a:pt x="382" y="149"/>
                  <a:pt x="358" y="137"/>
                </a:cubicBezTo>
                <a:cubicBezTo>
                  <a:pt x="298" y="78"/>
                  <a:pt x="262" y="18"/>
                  <a:pt x="179" y="7"/>
                </a:cubicBezTo>
                <a:cubicBezTo>
                  <a:pt x="172" y="2"/>
                  <a:pt x="163" y="0"/>
                  <a:pt x="15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1348809" y="640948"/>
            <a:ext cx="101085" cy="71363"/>
          </a:xfrm>
          <a:custGeom>
            <a:rect b="b" l="l" r="r" t="t"/>
            <a:pathLst>
              <a:path extrusionOk="0" h="934" w="1323">
                <a:moveTo>
                  <a:pt x="1032" y="0"/>
                </a:moveTo>
                <a:cubicBezTo>
                  <a:pt x="945" y="0"/>
                  <a:pt x="887" y="54"/>
                  <a:pt x="846" y="152"/>
                </a:cubicBezTo>
                <a:cubicBezTo>
                  <a:pt x="691" y="236"/>
                  <a:pt x="525" y="260"/>
                  <a:pt x="441" y="379"/>
                </a:cubicBezTo>
                <a:cubicBezTo>
                  <a:pt x="370" y="498"/>
                  <a:pt x="299" y="545"/>
                  <a:pt x="179" y="557"/>
                </a:cubicBezTo>
                <a:cubicBezTo>
                  <a:pt x="96" y="569"/>
                  <a:pt x="1" y="629"/>
                  <a:pt x="13" y="736"/>
                </a:cubicBezTo>
                <a:cubicBezTo>
                  <a:pt x="25" y="795"/>
                  <a:pt x="108" y="867"/>
                  <a:pt x="168" y="914"/>
                </a:cubicBezTo>
                <a:cubicBezTo>
                  <a:pt x="191" y="928"/>
                  <a:pt x="216" y="934"/>
                  <a:pt x="240" y="934"/>
                </a:cubicBezTo>
                <a:cubicBezTo>
                  <a:pt x="324" y="934"/>
                  <a:pt x="402" y="859"/>
                  <a:pt x="430" y="748"/>
                </a:cubicBezTo>
                <a:cubicBezTo>
                  <a:pt x="453" y="688"/>
                  <a:pt x="513" y="629"/>
                  <a:pt x="537" y="629"/>
                </a:cubicBezTo>
                <a:cubicBezTo>
                  <a:pt x="668" y="629"/>
                  <a:pt x="763" y="569"/>
                  <a:pt x="834" y="498"/>
                </a:cubicBezTo>
                <a:cubicBezTo>
                  <a:pt x="875" y="457"/>
                  <a:pt x="917" y="444"/>
                  <a:pt x="962" y="444"/>
                </a:cubicBezTo>
                <a:cubicBezTo>
                  <a:pt x="982" y="444"/>
                  <a:pt x="1003" y="446"/>
                  <a:pt x="1025" y="450"/>
                </a:cubicBezTo>
                <a:cubicBezTo>
                  <a:pt x="1058" y="458"/>
                  <a:pt x="1086" y="461"/>
                  <a:pt x="1111" y="461"/>
                </a:cubicBezTo>
                <a:cubicBezTo>
                  <a:pt x="1204" y="461"/>
                  <a:pt x="1249" y="408"/>
                  <a:pt x="1287" y="295"/>
                </a:cubicBezTo>
                <a:cubicBezTo>
                  <a:pt x="1322" y="152"/>
                  <a:pt x="1263" y="81"/>
                  <a:pt x="1168" y="33"/>
                </a:cubicBezTo>
                <a:cubicBezTo>
                  <a:pt x="1116" y="11"/>
                  <a:pt x="1071" y="0"/>
                  <a:pt x="10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1592619" y="483324"/>
            <a:ext cx="69223" cy="58756"/>
          </a:xfrm>
          <a:custGeom>
            <a:rect b="b" l="l" r="r" t="t"/>
            <a:pathLst>
              <a:path extrusionOk="0" h="769" w="906">
                <a:moveTo>
                  <a:pt x="275" y="1"/>
                </a:moveTo>
                <a:cubicBezTo>
                  <a:pt x="191" y="1"/>
                  <a:pt x="203" y="96"/>
                  <a:pt x="215" y="167"/>
                </a:cubicBezTo>
                <a:cubicBezTo>
                  <a:pt x="239" y="239"/>
                  <a:pt x="239" y="298"/>
                  <a:pt x="132" y="346"/>
                </a:cubicBezTo>
                <a:cubicBezTo>
                  <a:pt x="13" y="394"/>
                  <a:pt x="1" y="584"/>
                  <a:pt x="120" y="703"/>
                </a:cubicBezTo>
                <a:cubicBezTo>
                  <a:pt x="139" y="703"/>
                  <a:pt x="181" y="734"/>
                  <a:pt x="221" y="734"/>
                </a:cubicBezTo>
                <a:cubicBezTo>
                  <a:pt x="231" y="734"/>
                  <a:pt x="241" y="732"/>
                  <a:pt x="251" y="727"/>
                </a:cubicBezTo>
                <a:cubicBezTo>
                  <a:pt x="294" y="715"/>
                  <a:pt x="337" y="710"/>
                  <a:pt x="378" y="710"/>
                </a:cubicBezTo>
                <a:cubicBezTo>
                  <a:pt x="461" y="710"/>
                  <a:pt x="541" y="731"/>
                  <a:pt x="620" y="763"/>
                </a:cubicBezTo>
                <a:cubicBezTo>
                  <a:pt x="636" y="766"/>
                  <a:pt x="651" y="768"/>
                  <a:pt x="666" y="768"/>
                </a:cubicBezTo>
                <a:cubicBezTo>
                  <a:pt x="748" y="768"/>
                  <a:pt x="806" y="715"/>
                  <a:pt x="846" y="644"/>
                </a:cubicBezTo>
                <a:cubicBezTo>
                  <a:pt x="906" y="548"/>
                  <a:pt x="846" y="489"/>
                  <a:pt x="787" y="429"/>
                </a:cubicBezTo>
                <a:cubicBezTo>
                  <a:pt x="731" y="388"/>
                  <a:pt x="676" y="362"/>
                  <a:pt x="618" y="362"/>
                </a:cubicBezTo>
                <a:cubicBezTo>
                  <a:pt x="577" y="362"/>
                  <a:pt x="534" y="376"/>
                  <a:pt x="489" y="406"/>
                </a:cubicBezTo>
                <a:cubicBezTo>
                  <a:pt x="487" y="408"/>
                  <a:pt x="482" y="409"/>
                  <a:pt x="477" y="409"/>
                </a:cubicBezTo>
                <a:cubicBezTo>
                  <a:pt x="454" y="409"/>
                  <a:pt x="408" y="394"/>
                  <a:pt x="370" y="394"/>
                </a:cubicBezTo>
                <a:cubicBezTo>
                  <a:pt x="382" y="358"/>
                  <a:pt x="382" y="298"/>
                  <a:pt x="417" y="298"/>
                </a:cubicBezTo>
                <a:cubicBezTo>
                  <a:pt x="560" y="251"/>
                  <a:pt x="537" y="167"/>
                  <a:pt x="453" y="96"/>
                </a:cubicBezTo>
                <a:cubicBezTo>
                  <a:pt x="417" y="48"/>
                  <a:pt x="334" y="1"/>
                  <a:pt x="2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531724" y="238902"/>
            <a:ext cx="48288" cy="62729"/>
          </a:xfrm>
          <a:custGeom>
            <a:rect b="b" l="l" r="r" t="t"/>
            <a:pathLst>
              <a:path extrusionOk="0" h="821" w="632">
                <a:moveTo>
                  <a:pt x="138" y="0"/>
                </a:moveTo>
                <a:cubicBezTo>
                  <a:pt x="76" y="0"/>
                  <a:pt x="33" y="29"/>
                  <a:pt x="24" y="92"/>
                </a:cubicBezTo>
                <a:cubicBezTo>
                  <a:pt x="24" y="140"/>
                  <a:pt x="60" y="211"/>
                  <a:pt x="107" y="259"/>
                </a:cubicBezTo>
                <a:cubicBezTo>
                  <a:pt x="113" y="265"/>
                  <a:pt x="131" y="265"/>
                  <a:pt x="155" y="265"/>
                </a:cubicBezTo>
                <a:cubicBezTo>
                  <a:pt x="179" y="265"/>
                  <a:pt x="208" y="265"/>
                  <a:pt x="238" y="271"/>
                </a:cubicBezTo>
                <a:cubicBezTo>
                  <a:pt x="95" y="354"/>
                  <a:pt x="0" y="521"/>
                  <a:pt x="24" y="664"/>
                </a:cubicBezTo>
                <a:cubicBezTo>
                  <a:pt x="35" y="762"/>
                  <a:pt x="86" y="820"/>
                  <a:pt x="185" y="820"/>
                </a:cubicBezTo>
                <a:cubicBezTo>
                  <a:pt x="195" y="820"/>
                  <a:pt x="204" y="820"/>
                  <a:pt x="214" y="819"/>
                </a:cubicBezTo>
                <a:cubicBezTo>
                  <a:pt x="333" y="819"/>
                  <a:pt x="393" y="747"/>
                  <a:pt x="405" y="592"/>
                </a:cubicBezTo>
                <a:cubicBezTo>
                  <a:pt x="417" y="521"/>
                  <a:pt x="381" y="414"/>
                  <a:pt x="500" y="366"/>
                </a:cubicBezTo>
                <a:cubicBezTo>
                  <a:pt x="595" y="342"/>
                  <a:pt x="631" y="283"/>
                  <a:pt x="583" y="176"/>
                </a:cubicBezTo>
                <a:cubicBezTo>
                  <a:pt x="539" y="76"/>
                  <a:pt x="505" y="8"/>
                  <a:pt x="387" y="8"/>
                </a:cubicBezTo>
                <a:cubicBezTo>
                  <a:pt x="378" y="8"/>
                  <a:pt x="368" y="8"/>
                  <a:pt x="357" y="9"/>
                </a:cubicBezTo>
                <a:cubicBezTo>
                  <a:pt x="339" y="21"/>
                  <a:pt x="310" y="27"/>
                  <a:pt x="280" y="27"/>
                </a:cubicBezTo>
                <a:cubicBezTo>
                  <a:pt x="250" y="27"/>
                  <a:pt x="220" y="21"/>
                  <a:pt x="202" y="9"/>
                </a:cubicBezTo>
                <a:cubicBezTo>
                  <a:pt x="179" y="3"/>
                  <a:pt x="158" y="0"/>
                  <a:pt x="1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515297" y="408675"/>
            <a:ext cx="71057" cy="40877"/>
          </a:xfrm>
          <a:custGeom>
            <a:rect b="b" l="l" r="r" t="t"/>
            <a:pathLst>
              <a:path extrusionOk="0" h="535" w="930">
                <a:moveTo>
                  <a:pt x="637" y="0"/>
                </a:moveTo>
                <a:cubicBezTo>
                  <a:pt x="590" y="0"/>
                  <a:pt x="529" y="22"/>
                  <a:pt x="441" y="61"/>
                </a:cubicBezTo>
                <a:cubicBezTo>
                  <a:pt x="406" y="79"/>
                  <a:pt x="373" y="94"/>
                  <a:pt x="339" y="94"/>
                </a:cubicBezTo>
                <a:cubicBezTo>
                  <a:pt x="304" y="94"/>
                  <a:pt x="269" y="79"/>
                  <a:pt x="227" y="37"/>
                </a:cubicBezTo>
                <a:cubicBezTo>
                  <a:pt x="221" y="31"/>
                  <a:pt x="197" y="28"/>
                  <a:pt x="173" y="28"/>
                </a:cubicBezTo>
                <a:cubicBezTo>
                  <a:pt x="150" y="28"/>
                  <a:pt x="126" y="31"/>
                  <a:pt x="120" y="37"/>
                </a:cubicBezTo>
                <a:cubicBezTo>
                  <a:pt x="72" y="85"/>
                  <a:pt x="1" y="192"/>
                  <a:pt x="13" y="204"/>
                </a:cubicBezTo>
                <a:cubicBezTo>
                  <a:pt x="69" y="260"/>
                  <a:pt x="179" y="360"/>
                  <a:pt x="221" y="360"/>
                </a:cubicBezTo>
                <a:cubicBezTo>
                  <a:pt x="223" y="360"/>
                  <a:pt x="225" y="359"/>
                  <a:pt x="227" y="359"/>
                </a:cubicBezTo>
                <a:cubicBezTo>
                  <a:pt x="267" y="334"/>
                  <a:pt x="299" y="324"/>
                  <a:pt x="328" y="324"/>
                </a:cubicBezTo>
                <a:cubicBezTo>
                  <a:pt x="409" y="324"/>
                  <a:pt x="451" y="410"/>
                  <a:pt x="513" y="490"/>
                </a:cubicBezTo>
                <a:cubicBezTo>
                  <a:pt x="513" y="499"/>
                  <a:pt x="533" y="521"/>
                  <a:pt x="559" y="521"/>
                </a:cubicBezTo>
                <a:cubicBezTo>
                  <a:pt x="567" y="521"/>
                  <a:pt x="576" y="519"/>
                  <a:pt x="584" y="513"/>
                </a:cubicBezTo>
                <a:cubicBezTo>
                  <a:pt x="648" y="513"/>
                  <a:pt x="716" y="535"/>
                  <a:pt x="773" y="535"/>
                </a:cubicBezTo>
                <a:cubicBezTo>
                  <a:pt x="801" y="535"/>
                  <a:pt x="826" y="529"/>
                  <a:pt x="846" y="513"/>
                </a:cubicBezTo>
                <a:cubicBezTo>
                  <a:pt x="929" y="454"/>
                  <a:pt x="906" y="359"/>
                  <a:pt x="822" y="263"/>
                </a:cubicBezTo>
                <a:cubicBezTo>
                  <a:pt x="822" y="252"/>
                  <a:pt x="810" y="240"/>
                  <a:pt x="810" y="216"/>
                </a:cubicBezTo>
                <a:cubicBezTo>
                  <a:pt x="758" y="65"/>
                  <a:pt x="719" y="0"/>
                  <a:pt x="63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312440" y="529778"/>
            <a:ext cx="68307" cy="57533"/>
          </a:xfrm>
          <a:custGeom>
            <a:rect b="b" l="l" r="r" t="t"/>
            <a:pathLst>
              <a:path extrusionOk="0" h="753" w="894">
                <a:moveTo>
                  <a:pt x="203" y="0"/>
                </a:moveTo>
                <a:lnTo>
                  <a:pt x="203" y="155"/>
                </a:lnTo>
                <a:lnTo>
                  <a:pt x="203" y="202"/>
                </a:lnTo>
                <a:lnTo>
                  <a:pt x="120" y="238"/>
                </a:lnTo>
                <a:cubicBezTo>
                  <a:pt x="96" y="262"/>
                  <a:pt x="48" y="274"/>
                  <a:pt x="1" y="286"/>
                </a:cubicBezTo>
                <a:cubicBezTo>
                  <a:pt x="36" y="357"/>
                  <a:pt x="36" y="441"/>
                  <a:pt x="60" y="464"/>
                </a:cubicBezTo>
                <a:cubicBezTo>
                  <a:pt x="87" y="491"/>
                  <a:pt x="134" y="505"/>
                  <a:pt x="166" y="505"/>
                </a:cubicBezTo>
                <a:cubicBezTo>
                  <a:pt x="176" y="505"/>
                  <a:pt x="185" y="503"/>
                  <a:pt x="191" y="500"/>
                </a:cubicBezTo>
                <a:cubicBezTo>
                  <a:pt x="244" y="461"/>
                  <a:pt x="293" y="442"/>
                  <a:pt x="336" y="442"/>
                </a:cubicBezTo>
                <a:cubicBezTo>
                  <a:pt x="410" y="442"/>
                  <a:pt x="466" y="497"/>
                  <a:pt x="489" y="595"/>
                </a:cubicBezTo>
                <a:cubicBezTo>
                  <a:pt x="519" y="718"/>
                  <a:pt x="585" y="753"/>
                  <a:pt x="671" y="753"/>
                </a:cubicBezTo>
                <a:cubicBezTo>
                  <a:pt x="685" y="753"/>
                  <a:pt x="700" y="752"/>
                  <a:pt x="715" y="750"/>
                </a:cubicBezTo>
                <a:cubicBezTo>
                  <a:pt x="822" y="750"/>
                  <a:pt x="894" y="631"/>
                  <a:pt x="882" y="524"/>
                </a:cubicBezTo>
                <a:cubicBezTo>
                  <a:pt x="859" y="424"/>
                  <a:pt x="785" y="344"/>
                  <a:pt x="688" y="344"/>
                </a:cubicBezTo>
                <a:cubicBezTo>
                  <a:pt x="681" y="344"/>
                  <a:pt x="674" y="345"/>
                  <a:pt x="667" y="345"/>
                </a:cubicBezTo>
                <a:cubicBezTo>
                  <a:pt x="657" y="347"/>
                  <a:pt x="647" y="348"/>
                  <a:pt x="637" y="348"/>
                </a:cubicBezTo>
                <a:cubicBezTo>
                  <a:pt x="575" y="348"/>
                  <a:pt x="542" y="314"/>
                  <a:pt x="501" y="262"/>
                </a:cubicBezTo>
                <a:cubicBezTo>
                  <a:pt x="465" y="179"/>
                  <a:pt x="429" y="107"/>
                  <a:pt x="370" y="48"/>
                </a:cubicBezTo>
                <a:cubicBezTo>
                  <a:pt x="346" y="24"/>
                  <a:pt x="274" y="24"/>
                  <a:pt x="2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677277" y="421588"/>
            <a:ext cx="51574" cy="49129"/>
          </a:xfrm>
          <a:custGeom>
            <a:rect b="b" l="l" r="r" t="t"/>
            <a:pathLst>
              <a:path extrusionOk="0" h="643" w="675">
                <a:moveTo>
                  <a:pt x="650" y="106"/>
                </a:moveTo>
                <a:lnTo>
                  <a:pt x="650" y="106"/>
                </a:lnTo>
                <a:cubicBezTo>
                  <a:pt x="653" y="112"/>
                  <a:pt x="655" y="120"/>
                  <a:pt x="655" y="130"/>
                </a:cubicBezTo>
                <a:cubicBezTo>
                  <a:pt x="674" y="111"/>
                  <a:pt x="662" y="107"/>
                  <a:pt x="650" y="106"/>
                </a:cubicBezTo>
                <a:close/>
                <a:moveTo>
                  <a:pt x="473" y="1"/>
                </a:moveTo>
                <a:cubicBezTo>
                  <a:pt x="424" y="1"/>
                  <a:pt x="407" y="60"/>
                  <a:pt x="393" y="190"/>
                </a:cubicBezTo>
                <a:cubicBezTo>
                  <a:pt x="393" y="213"/>
                  <a:pt x="357" y="249"/>
                  <a:pt x="357" y="249"/>
                </a:cubicBezTo>
                <a:lnTo>
                  <a:pt x="274" y="202"/>
                </a:lnTo>
                <a:cubicBezTo>
                  <a:pt x="214" y="166"/>
                  <a:pt x="167" y="154"/>
                  <a:pt x="107" y="142"/>
                </a:cubicBezTo>
                <a:cubicBezTo>
                  <a:pt x="107" y="202"/>
                  <a:pt x="107" y="261"/>
                  <a:pt x="95" y="321"/>
                </a:cubicBezTo>
                <a:cubicBezTo>
                  <a:pt x="95" y="368"/>
                  <a:pt x="60" y="428"/>
                  <a:pt x="48" y="464"/>
                </a:cubicBezTo>
                <a:cubicBezTo>
                  <a:pt x="36" y="511"/>
                  <a:pt x="0" y="559"/>
                  <a:pt x="24" y="583"/>
                </a:cubicBezTo>
                <a:cubicBezTo>
                  <a:pt x="24" y="618"/>
                  <a:pt x="83" y="642"/>
                  <a:pt x="107" y="642"/>
                </a:cubicBezTo>
                <a:cubicBezTo>
                  <a:pt x="238" y="642"/>
                  <a:pt x="381" y="642"/>
                  <a:pt x="512" y="630"/>
                </a:cubicBezTo>
                <a:cubicBezTo>
                  <a:pt x="536" y="618"/>
                  <a:pt x="583" y="547"/>
                  <a:pt x="595" y="499"/>
                </a:cubicBezTo>
                <a:cubicBezTo>
                  <a:pt x="631" y="380"/>
                  <a:pt x="631" y="249"/>
                  <a:pt x="643" y="106"/>
                </a:cubicBezTo>
                <a:cubicBezTo>
                  <a:pt x="645" y="106"/>
                  <a:pt x="648" y="106"/>
                  <a:pt x="650" y="106"/>
                </a:cubicBezTo>
                <a:lnTo>
                  <a:pt x="650" y="106"/>
                </a:lnTo>
                <a:cubicBezTo>
                  <a:pt x="647" y="98"/>
                  <a:pt x="643" y="94"/>
                  <a:pt x="643" y="94"/>
                </a:cubicBezTo>
                <a:cubicBezTo>
                  <a:pt x="562" y="33"/>
                  <a:pt x="509" y="1"/>
                  <a:pt x="4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583527" y="379107"/>
            <a:ext cx="64716" cy="39120"/>
          </a:xfrm>
          <a:custGeom>
            <a:rect b="b" l="l" r="r" t="t"/>
            <a:pathLst>
              <a:path extrusionOk="0" h="512" w="847">
                <a:moveTo>
                  <a:pt x="300" y="0"/>
                </a:moveTo>
                <a:cubicBezTo>
                  <a:pt x="267" y="0"/>
                  <a:pt x="228" y="11"/>
                  <a:pt x="179" y="31"/>
                </a:cubicBezTo>
                <a:cubicBezTo>
                  <a:pt x="72" y="55"/>
                  <a:pt x="1" y="115"/>
                  <a:pt x="13" y="234"/>
                </a:cubicBezTo>
                <a:cubicBezTo>
                  <a:pt x="23" y="340"/>
                  <a:pt x="82" y="428"/>
                  <a:pt x="179" y="428"/>
                </a:cubicBezTo>
                <a:cubicBezTo>
                  <a:pt x="191" y="428"/>
                  <a:pt x="203" y="427"/>
                  <a:pt x="215" y="424"/>
                </a:cubicBezTo>
                <a:cubicBezTo>
                  <a:pt x="226" y="423"/>
                  <a:pt x="236" y="423"/>
                  <a:pt x="246" y="423"/>
                </a:cubicBezTo>
                <a:cubicBezTo>
                  <a:pt x="351" y="423"/>
                  <a:pt x="439" y="475"/>
                  <a:pt x="536" y="508"/>
                </a:cubicBezTo>
                <a:cubicBezTo>
                  <a:pt x="553" y="510"/>
                  <a:pt x="571" y="512"/>
                  <a:pt x="589" y="512"/>
                </a:cubicBezTo>
                <a:cubicBezTo>
                  <a:pt x="646" y="512"/>
                  <a:pt x="705" y="496"/>
                  <a:pt x="751" y="460"/>
                </a:cubicBezTo>
                <a:cubicBezTo>
                  <a:pt x="846" y="400"/>
                  <a:pt x="834" y="305"/>
                  <a:pt x="787" y="222"/>
                </a:cubicBezTo>
                <a:cubicBezTo>
                  <a:pt x="746" y="141"/>
                  <a:pt x="683" y="98"/>
                  <a:pt x="595" y="98"/>
                </a:cubicBezTo>
                <a:cubicBezTo>
                  <a:pt x="553" y="98"/>
                  <a:pt x="506" y="108"/>
                  <a:pt x="453" y="127"/>
                </a:cubicBezTo>
                <a:cubicBezTo>
                  <a:pt x="406" y="40"/>
                  <a:pt x="364" y="0"/>
                  <a:pt x="3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810986" y="218884"/>
            <a:ext cx="48288" cy="50963"/>
          </a:xfrm>
          <a:custGeom>
            <a:rect b="b" l="l" r="r" t="t"/>
            <a:pathLst>
              <a:path extrusionOk="0" h="667" w="632">
                <a:moveTo>
                  <a:pt x="254" y="1"/>
                </a:moveTo>
                <a:cubicBezTo>
                  <a:pt x="201" y="1"/>
                  <a:pt x="142" y="29"/>
                  <a:pt x="84" y="69"/>
                </a:cubicBezTo>
                <a:cubicBezTo>
                  <a:pt x="36" y="80"/>
                  <a:pt x="0" y="164"/>
                  <a:pt x="0" y="188"/>
                </a:cubicBezTo>
                <a:cubicBezTo>
                  <a:pt x="12" y="283"/>
                  <a:pt x="12" y="402"/>
                  <a:pt x="155" y="414"/>
                </a:cubicBezTo>
                <a:cubicBezTo>
                  <a:pt x="191" y="414"/>
                  <a:pt x="215" y="485"/>
                  <a:pt x="250" y="533"/>
                </a:cubicBezTo>
                <a:cubicBezTo>
                  <a:pt x="298" y="569"/>
                  <a:pt x="334" y="652"/>
                  <a:pt x="381" y="664"/>
                </a:cubicBezTo>
                <a:cubicBezTo>
                  <a:pt x="391" y="666"/>
                  <a:pt x="402" y="667"/>
                  <a:pt x="414" y="667"/>
                </a:cubicBezTo>
                <a:cubicBezTo>
                  <a:pt x="468" y="667"/>
                  <a:pt x="532" y="644"/>
                  <a:pt x="572" y="604"/>
                </a:cubicBezTo>
                <a:cubicBezTo>
                  <a:pt x="619" y="557"/>
                  <a:pt x="631" y="461"/>
                  <a:pt x="607" y="414"/>
                </a:cubicBezTo>
                <a:cubicBezTo>
                  <a:pt x="524" y="295"/>
                  <a:pt x="441" y="176"/>
                  <a:pt x="369" y="69"/>
                </a:cubicBezTo>
                <a:cubicBezTo>
                  <a:pt x="337" y="20"/>
                  <a:pt x="298" y="1"/>
                  <a:pt x="2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909244" y="578449"/>
            <a:ext cx="56464" cy="33007"/>
          </a:xfrm>
          <a:custGeom>
            <a:rect b="b" l="l" r="r" t="t"/>
            <a:pathLst>
              <a:path extrusionOk="0" h="432" w="739">
                <a:moveTo>
                  <a:pt x="504" y="0"/>
                </a:moveTo>
                <a:cubicBezTo>
                  <a:pt x="494" y="0"/>
                  <a:pt x="484" y="2"/>
                  <a:pt x="476" y="6"/>
                </a:cubicBezTo>
                <a:cubicBezTo>
                  <a:pt x="408" y="48"/>
                  <a:pt x="340" y="55"/>
                  <a:pt x="268" y="55"/>
                </a:cubicBezTo>
                <a:cubicBezTo>
                  <a:pt x="239" y="55"/>
                  <a:pt x="209" y="54"/>
                  <a:pt x="179" y="54"/>
                </a:cubicBezTo>
                <a:cubicBezTo>
                  <a:pt x="143" y="65"/>
                  <a:pt x="48" y="89"/>
                  <a:pt x="36" y="125"/>
                </a:cubicBezTo>
                <a:cubicBezTo>
                  <a:pt x="0" y="196"/>
                  <a:pt x="24" y="292"/>
                  <a:pt x="24" y="375"/>
                </a:cubicBezTo>
                <a:cubicBezTo>
                  <a:pt x="95" y="399"/>
                  <a:pt x="143" y="423"/>
                  <a:pt x="167" y="423"/>
                </a:cubicBezTo>
                <a:cubicBezTo>
                  <a:pt x="215" y="426"/>
                  <a:pt x="261" y="431"/>
                  <a:pt x="306" y="431"/>
                </a:cubicBezTo>
                <a:cubicBezTo>
                  <a:pt x="405" y="431"/>
                  <a:pt x="494" y="407"/>
                  <a:pt x="560" y="292"/>
                </a:cubicBezTo>
                <a:cubicBezTo>
                  <a:pt x="572" y="280"/>
                  <a:pt x="584" y="280"/>
                  <a:pt x="595" y="280"/>
                </a:cubicBezTo>
                <a:cubicBezTo>
                  <a:pt x="738" y="244"/>
                  <a:pt x="691" y="137"/>
                  <a:pt x="703" y="54"/>
                </a:cubicBezTo>
                <a:cubicBezTo>
                  <a:pt x="643" y="44"/>
                  <a:pt x="558" y="0"/>
                  <a:pt x="5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324283" y="379259"/>
            <a:ext cx="39196" cy="84123"/>
          </a:xfrm>
          <a:custGeom>
            <a:rect b="b" l="l" r="r" t="t"/>
            <a:pathLst>
              <a:path extrusionOk="0" h="1101" w="513">
                <a:moveTo>
                  <a:pt x="223" y="1"/>
                </a:moveTo>
                <a:cubicBezTo>
                  <a:pt x="140" y="1"/>
                  <a:pt x="94" y="66"/>
                  <a:pt x="84" y="148"/>
                </a:cubicBezTo>
                <a:cubicBezTo>
                  <a:pt x="72" y="208"/>
                  <a:pt x="84" y="267"/>
                  <a:pt x="84" y="327"/>
                </a:cubicBezTo>
                <a:cubicBezTo>
                  <a:pt x="84" y="386"/>
                  <a:pt x="119" y="458"/>
                  <a:pt x="84" y="482"/>
                </a:cubicBezTo>
                <a:cubicBezTo>
                  <a:pt x="0" y="625"/>
                  <a:pt x="84" y="684"/>
                  <a:pt x="155" y="756"/>
                </a:cubicBezTo>
                <a:cubicBezTo>
                  <a:pt x="239" y="827"/>
                  <a:pt x="393" y="863"/>
                  <a:pt x="358" y="1018"/>
                </a:cubicBezTo>
                <a:cubicBezTo>
                  <a:pt x="358" y="1041"/>
                  <a:pt x="417" y="1077"/>
                  <a:pt x="441" y="1101"/>
                </a:cubicBezTo>
                <a:cubicBezTo>
                  <a:pt x="453" y="1101"/>
                  <a:pt x="512" y="1065"/>
                  <a:pt x="512" y="1053"/>
                </a:cubicBezTo>
                <a:cubicBezTo>
                  <a:pt x="512" y="1018"/>
                  <a:pt x="500" y="982"/>
                  <a:pt x="489" y="946"/>
                </a:cubicBezTo>
                <a:cubicBezTo>
                  <a:pt x="477" y="922"/>
                  <a:pt x="429" y="898"/>
                  <a:pt x="417" y="875"/>
                </a:cubicBezTo>
                <a:cubicBezTo>
                  <a:pt x="346" y="720"/>
                  <a:pt x="310" y="577"/>
                  <a:pt x="262" y="410"/>
                </a:cubicBezTo>
                <a:cubicBezTo>
                  <a:pt x="298" y="363"/>
                  <a:pt x="334" y="303"/>
                  <a:pt x="370" y="232"/>
                </a:cubicBezTo>
                <a:cubicBezTo>
                  <a:pt x="393" y="148"/>
                  <a:pt x="370" y="41"/>
                  <a:pt x="262" y="5"/>
                </a:cubicBezTo>
                <a:cubicBezTo>
                  <a:pt x="248" y="2"/>
                  <a:pt x="235" y="1"/>
                  <a:pt x="22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890143" y="478663"/>
            <a:ext cx="49205" cy="57763"/>
          </a:xfrm>
          <a:custGeom>
            <a:rect b="b" l="l" r="r" t="t"/>
            <a:pathLst>
              <a:path extrusionOk="0" h="756" w="644">
                <a:moveTo>
                  <a:pt x="229" y="1"/>
                </a:moveTo>
                <a:cubicBezTo>
                  <a:pt x="136" y="1"/>
                  <a:pt x="23" y="69"/>
                  <a:pt x="12" y="157"/>
                </a:cubicBezTo>
                <a:cubicBezTo>
                  <a:pt x="0" y="300"/>
                  <a:pt x="119" y="419"/>
                  <a:pt x="345" y="431"/>
                </a:cubicBezTo>
                <a:cubicBezTo>
                  <a:pt x="369" y="538"/>
                  <a:pt x="250" y="693"/>
                  <a:pt x="417" y="752"/>
                </a:cubicBezTo>
                <a:cubicBezTo>
                  <a:pt x="425" y="755"/>
                  <a:pt x="433" y="756"/>
                  <a:pt x="442" y="756"/>
                </a:cubicBezTo>
                <a:cubicBezTo>
                  <a:pt x="526" y="756"/>
                  <a:pt x="643" y="661"/>
                  <a:pt x="643" y="586"/>
                </a:cubicBezTo>
                <a:cubicBezTo>
                  <a:pt x="643" y="419"/>
                  <a:pt x="488" y="431"/>
                  <a:pt x="369" y="407"/>
                </a:cubicBezTo>
                <a:cubicBezTo>
                  <a:pt x="429" y="157"/>
                  <a:pt x="405" y="50"/>
                  <a:pt x="250" y="2"/>
                </a:cubicBezTo>
                <a:cubicBezTo>
                  <a:pt x="243" y="1"/>
                  <a:pt x="236" y="1"/>
                  <a:pt x="22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929262" y="389956"/>
            <a:ext cx="59138" cy="38890"/>
          </a:xfrm>
          <a:custGeom>
            <a:rect b="b" l="l" r="r" t="t"/>
            <a:pathLst>
              <a:path extrusionOk="0" h="509" w="774">
                <a:moveTo>
                  <a:pt x="112" y="1"/>
                </a:moveTo>
                <a:cubicBezTo>
                  <a:pt x="98" y="1"/>
                  <a:pt x="85" y="3"/>
                  <a:pt x="72" y="8"/>
                </a:cubicBezTo>
                <a:cubicBezTo>
                  <a:pt x="36" y="8"/>
                  <a:pt x="0" y="127"/>
                  <a:pt x="12" y="151"/>
                </a:cubicBezTo>
                <a:cubicBezTo>
                  <a:pt x="24" y="199"/>
                  <a:pt x="95" y="223"/>
                  <a:pt x="155" y="258"/>
                </a:cubicBezTo>
                <a:cubicBezTo>
                  <a:pt x="214" y="282"/>
                  <a:pt x="298" y="282"/>
                  <a:pt x="333" y="318"/>
                </a:cubicBezTo>
                <a:cubicBezTo>
                  <a:pt x="417" y="377"/>
                  <a:pt x="464" y="449"/>
                  <a:pt x="536" y="508"/>
                </a:cubicBezTo>
                <a:cubicBezTo>
                  <a:pt x="750" y="449"/>
                  <a:pt x="691" y="246"/>
                  <a:pt x="750" y="104"/>
                </a:cubicBezTo>
                <a:cubicBezTo>
                  <a:pt x="774" y="92"/>
                  <a:pt x="691" y="20"/>
                  <a:pt x="667" y="20"/>
                </a:cubicBezTo>
                <a:cubicBezTo>
                  <a:pt x="572" y="20"/>
                  <a:pt x="488" y="44"/>
                  <a:pt x="417" y="92"/>
                </a:cubicBezTo>
                <a:cubicBezTo>
                  <a:pt x="391" y="107"/>
                  <a:pt x="367" y="116"/>
                  <a:pt x="344" y="116"/>
                </a:cubicBezTo>
                <a:cubicBezTo>
                  <a:pt x="313" y="116"/>
                  <a:pt x="284" y="101"/>
                  <a:pt x="250" y="68"/>
                </a:cubicBezTo>
                <a:cubicBezTo>
                  <a:pt x="213" y="31"/>
                  <a:pt x="161" y="1"/>
                  <a:pt x="1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701803" y="273438"/>
            <a:ext cx="43704" cy="53713"/>
          </a:xfrm>
          <a:custGeom>
            <a:rect b="b" l="l" r="r" t="t"/>
            <a:pathLst>
              <a:path extrusionOk="0" h="703" w="572">
                <a:moveTo>
                  <a:pt x="90" y="0"/>
                </a:moveTo>
                <a:cubicBezTo>
                  <a:pt x="69" y="0"/>
                  <a:pt x="48" y="3"/>
                  <a:pt x="36" y="9"/>
                </a:cubicBezTo>
                <a:cubicBezTo>
                  <a:pt x="12" y="45"/>
                  <a:pt x="1" y="105"/>
                  <a:pt x="12" y="128"/>
                </a:cubicBezTo>
                <a:cubicBezTo>
                  <a:pt x="72" y="248"/>
                  <a:pt x="155" y="355"/>
                  <a:pt x="251" y="486"/>
                </a:cubicBezTo>
                <a:cubicBezTo>
                  <a:pt x="215" y="521"/>
                  <a:pt x="179" y="533"/>
                  <a:pt x="131" y="545"/>
                </a:cubicBezTo>
                <a:cubicBezTo>
                  <a:pt x="120" y="581"/>
                  <a:pt x="96" y="617"/>
                  <a:pt x="96" y="664"/>
                </a:cubicBezTo>
                <a:cubicBezTo>
                  <a:pt x="96" y="674"/>
                  <a:pt x="157" y="702"/>
                  <a:pt x="182" y="702"/>
                </a:cubicBezTo>
                <a:cubicBezTo>
                  <a:pt x="186" y="702"/>
                  <a:pt x="189" y="702"/>
                  <a:pt x="191" y="700"/>
                </a:cubicBezTo>
                <a:cubicBezTo>
                  <a:pt x="298" y="640"/>
                  <a:pt x="393" y="557"/>
                  <a:pt x="501" y="486"/>
                </a:cubicBezTo>
                <a:cubicBezTo>
                  <a:pt x="572" y="426"/>
                  <a:pt x="560" y="378"/>
                  <a:pt x="477" y="343"/>
                </a:cubicBezTo>
                <a:cubicBezTo>
                  <a:pt x="417" y="319"/>
                  <a:pt x="334" y="283"/>
                  <a:pt x="334" y="236"/>
                </a:cubicBezTo>
                <a:cubicBezTo>
                  <a:pt x="334" y="105"/>
                  <a:pt x="239" y="57"/>
                  <a:pt x="143" y="9"/>
                </a:cubicBezTo>
                <a:cubicBezTo>
                  <a:pt x="131" y="3"/>
                  <a:pt x="111" y="0"/>
                  <a:pt x="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934687" y="228511"/>
            <a:ext cx="46455" cy="36598"/>
          </a:xfrm>
          <a:custGeom>
            <a:rect b="b" l="l" r="r" t="t"/>
            <a:pathLst>
              <a:path extrusionOk="0" h="479" w="608">
                <a:moveTo>
                  <a:pt x="384" y="0"/>
                </a:moveTo>
                <a:cubicBezTo>
                  <a:pt x="338" y="0"/>
                  <a:pt x="290" y="15"/>
                  <a:pt x="239" y="38"/>
                </a:cubicBezTo>
                <a:cubicBezTo>
                  <a:pt x="179" y="50"/>
                  <a:pt x="120" y="62"/>
                  <a:pt x="72" y="97"/>
                </a:cubicBezTo>
                <a:cubicBezTo>
                  <a:pt x="48" y="109"/>
                  <a:pt x="1" y="145"/>
                  <a:pt x="1" y="181"/>
                </a:cubicBezTo>
                <a:cubicBezTo>
                  <a:pt x="1" y="216"/>
                  <a:pt x="24" y="276"/>
                  <a:pt x="60" y="288"/>
                </a:cubicBezTo>
                <a:cubicBezTo>
                  <a:pt x="120" y="312"/>
                  <a:pt x="191" y="347"/>
                  <a:pt x="251" y="371"/>
                </a:cubicBezTo>
                <a:cubicBezTo>
                  <a:pt x="239" y="395"/>
                  <a:pt x="239" y="407"/>
                  <a:pt x="239" y="443"/>
                </a:cubicBezTo>
                <a:cubicBezTo>
                  <a:pt x="286" y="466"/>
                  <a:pt x="322" y="478"/>
                  <a:pt x="370" y="478"/>
                </a:cubicBezTo>
                <a:cubicBezTo>
                  <a:pt x="501" y="466"/>
                  <a:pt x="560" y="359"/>
                  <a:pt x="596" y="252"/>
                </a:cubicBezTo>
                <a:cubicBezTo>
                  <a:pt x="608" y="193"/>
                  <a:pt x="560" y="109"/>
                  <a:pt x="524" y="62"/>
                </a:cubicBezTo>
                <a:cubicBezTo>
                  <a:pt x="481" y="18"/>
                  <a:pt x="434" y="0"/>
                  <a:pt x="3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1475260" y="379641"/>
            <a:ext cx="54706" cy="37133"/>
          </a:xfrm>
          <a:custGeom>
            <a:rect b="b" l="l" r="r" t="t"/>
            <a:pathLst>
              <a:path extrusionOk="0" h="486" w="716">
                <a:moveTo>
                  <a:pt x="584" y="0"/>
                </a:moveTo>
                <a:cubicBezTo>
                  <a:pt x="490" y="48"/>
                  <a:pt x="395" y="110"/>
                  <a:pt x="283" y="110"/>
                </a:cubicBezTo>
                <a:cubicBezTo>
                  <a:pt x="254" y="110"/>
                  <a:pt x="223" y="106"/>
                  <a:pt x="191" y="96"/>
                </a:cubicBezTo>
                <a:cubicBezTo>
                  <a:pt x="188" y="95"/>
                  <a:pt x="184" y="94"/>
                  <a:pt x="180" y="94"/>
                </a:cubicBezTo>
                <a:cubicBezTo>
                  <a:pt x="130" y="94"/>
                  <a:pt x="46" y="160"/>
                  <a:pt x="13" y="215"/>
                </a:cubicBezTo>
                <a:cubicBezTo>
                  <a:pt x="1" y="262"/>
                  <a:pt x="25" y="358"/>
                  <a:pt x="60" y="405"/>
                </a:cubicBezTo>
                <a:cubicBezTo>
                  <a:pt x="95" y="460"/>
                  <a:pt x="151" y="486"/>
                  <a:pt x="208" y="486"/>
                </a:cubicBezTo>
                <a:cubicBezTo>
                  <a:pt x="288" y="486"/>
                  <a:pt x="371" y="436"/>
                  <a:pt x="406" y="346"/>
                </a:cubicBezTo>
                <a:cubicBezTo>
                  <a:pt x="428" y="272"/>
                  <a:pt x="454" y="239"/>
                  <a:pt x="497" y="239"/>
                </a:cubicBezTo>
                <a:cubicBezTo>
                  <a:pt x="523" y="239"/>
                  <a:pt x="555" y="252"/>
                  <a:pt x="596" y="274"/>
                </a:cubicBezTo>
                <a:cubicBezTo>
                  <a:pt x="619" y="291"/>
                  <a:pt x="639" y="298"/>
                  <a:pt x="655" y="298"/>
                </a:cubicBezTo>
                <a:cubicBezTo>
                  <a:pt x="697" y="298"/>
                  <a:pt x="715" y="248"/>
                  <a:pt x="715" y="179"/>
                </a:cubicBezTo>
                <a:cubicBezTo>
                  <a:pt x="715" y="143"/>
                  <a:pt x="680" y="84"/>
                  <a:pt x="668" y="24"/>
                </a:cubicBezTo>
                <a:cubicBezTo>
                  <a:pt x="620" y="24"/>
                  <a:pt x="596" y="24"/>
                  <a:pt x="5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1703637" y="566988"/>
            <a:ext cx="52796" cy="38356"/>
          </a:xfrm>
          <a:custGeom>
            <a:rect b="b" l="l" r="r" t="t"/>
            <a:pathLst>
              <a:path extrusionOk="0" h="502" w="691">
                <a:moveTo>
                  <a:pt x="241" y="1"/>
                </a:moveTo>
                <a:cubicBezTo>
                  <a:pt x="219" y="1"/>
                  <a:pt x="194" y="8"/>
                  <a:pt x="167" y="25"/>
                </a:cubicBezTo>
                <a:cubicBezTo>
                  <a:pt x="60" y="85"/>
                  <a:pt x="0" y="227"/>
                  <a:pt x="60" y="287"/>
                </a:cubicBezTo>
                <a:cubicBezTo>
                  <a:pt x="167" y="382"/>
                  <a:pt x="286" y="430"/>
                  <a:pt x="405" y="501"/>
                </a:cubicBezTo>
                <a:cubicBezTo>
                  <a:pt x="417" y="501"/>
                  <a:pt x="441" y="489"/>
                  <a:pt x="465" y="466"/>
                </a:cubicBezTo>
                <a:cubicBezTo>
                  <a:pt x="536" y="370"/>
                  <a:pt x="608" y="275"/>
                  <a:pt x="667" y="168"/>
                </a:cubicBezTo>
                <a:cubicBezTo>
                  <a:pt x="691" y="156"/>
                  <a:pt x="655" y="96"/>
                  <a:pt x="631" y="85"/>
                </a:cubicBezTo>
                <a:cubicBezTo>
                  <a:pt x="621" y="81"/>
                  <a:pt x="609" y="80"/>
                  <a:pt x="598" y="80"/>
                </a:cubicBezTo>
                <a:cubicBezTo>
                  <a:pt x="571" y="80"/>
                  <a:pt x="545" y="88"/>
                  <a:pt x="536" y="96"/>
                </a:cubicBezTo>
                <a:cubicBezTo>
                  <a:pt x="512" y="132"/>
                  <a:pt x="488" y="168"/>
                  <a:pt x="465" y="227"/>
                </a:cubicBezTo>
                <a:cubicBezTo>
                  <a:pt x="429" y="156"/>
                  <a:pt x="417" y="108"/>
                  <a:pt x="381" y="96"/>
                </a:cubicBezTo>
                <a:cubicBezTo>
                  <a:pt x="339" y="46"/>
                  <a:pt x="296" y="1"/>
                  <a:pt x="2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1070463" y="-14841"/>
            <a:ext cx="42864" cy="28881"/>
          </a:xfrm>
          <a:custGeom>
            <a:rect b="b" l="l" r="r" t="t"/>
            <a:pathLst>
              <a:path extrusionOk="0" h="378" w="561">
                <a:moveTo>
                  <a:pt x="469" y="0"/>
                </a:moveTo>
                <a:cubicBezTo>
                  <a:pt x="422" y="0"/>
                  <a:pt x="341" y="23"/>
                  <a:pt x="286" y="32"/>
                </a:cubicBezTo>
                <a:cubicBezTo>
                  <a:pt x="203" y="68"/>
                  <a:pt x="143" y="91"/>
                  <a:pt x="72" y="127"/>
                </a:cubicBezTo>
                <a:cubicBezTo>
                  <a:pt x="60" y="139"/>
                  <a:pt x="48" y="139"/>
                  <a:pt x="1" y="151"/>
                </a:cubicBezTo>
                <a:cubicBezTo>
                  <a:pt x="1" y="222"/>
                  <a:pt x="12" y="318"/>
                  <a:pt x="12" y="377"/>
                </a:cubicBezTo>
                <a:cubicBezTo>
                  <a:pt x="60" y="377"/>
                  <a:pt x="120" y="365"/>
                  <a:pt x="167" y="365"/>
                </a:cubicBezTo>
                <a:cubicBezTo>
                  <a:pt x="239" y="341"/>
                  <a:pt x="298" y="341"/>
                  <a:pt x="358" y="341"/>
                </a:cubicBezTo>
                <a:cubicBezTo>
                  <a:pt x="384" y="349"/>
                  <a:pt x="412" y="354"/>
                  <a:pt x="438" y="354"/>
                </a:cubicBezTo>
                <a:cubicBezTo>
                  <a:pt x="494" y="354"/>
                  <a:pt x="540" y="331"/>
                  <a:pt x="548" y="258"/>
                </a:cubicBezTo>
                <a:cubicBezTo>
                  <a:pt x="560" y="163"/>
                  <a:pt x="548" y="80"/>
                  <a:pt x="501" y="8"/>
                </a:cubicBezTo>
                <a:cubicBezTo>
                  <a:pt x="495" y="2"/>
                  <a:pt x="484" y="0"/>
                  <a:pt x="46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1307015" y="593959"/>
            <a:ext cx="38279" cy="37744"/>
          </a:xfrm>
          <a:custGeom>
            <a:rect b="b" l="l" r="r" t="t"/>
            <a:pathLst>
              <a:path extrusionOk="0" h="494" w="501">
                <a:moveTo>
                  <a:pt x="244" y="0"/>
                </a:moveTo>
                <a:cubicBezTo>
                  <a:pt x="209" y="0"/>
                  <a:pt x="175" y="14"/>
                  <a:pt x="143" y="41"/>
                </a:cubicBezTo>
                <a:cubicBezTo>
                  <a:pt x="24" y="160"/>
                  <a:pt x="0" y="374"/>
                  <a:pt x="84" y="458"/>
                </a:cubicBezTo>
                <a:cubicBezTo>
                  <a:pt x="116" y="481"/>
                  <a:pt x="154" y="493"/>
                  <a:pt x="194" y="493"/>
                </a:cubicBezTo>
                <a:cubicBezTo>
                  <a:pt x="256" y="493"/>
                  <a:pt x="323" y="464"/>
                  <a:pt x="381" y="398"/>
                </a:cubicBezTo>
                <a:cubicBezTo>
                  <a:pt x="476" y="315"/>
                  <a:pt x="500" y="172"/>
                  <a:pt x="429" y="101"/>
                </a:cubicBezTo>
                <a:cubicBezTo>
                  <a:pt x="363" y="35"/>
                  <a:pt x="301" y="0"/>
                  <a:pt x="2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1811903" y="87543"/>
            <a:ext cx="40953" cy="31097"/>
          </a:xfrm>
          <a:custGeom>
            <a:rect b="b" l="l" r="r" t="t"/>
            <a:pathLst>
              <a:path extrusionOk="0" h="407" w="536">
                <a:moveTo>
                  <a:pt x="170" y="0"/>
                </a:moveTo>
                <a:cubicBezTo>
                  <a:pt x="129" y="0"/>
                  <a:pt x="87" y="13"/>
                  <a:pt x="48" y="37"/>
                </a:cubicBezTo>
                <a:cubicBezTo>
                  <a:pt x="48" y="121"/>
                  <a:pt x="0" y="228"/>
                  <a:pt x="12" y="299"/>
                </a:cubicBezTo>
                <a:cubicBezTo>
                  <a:pt x="24" y="359"/>
                  <a:pt x="143" y="371"/>
                  <a:pt x="226" y="383"/>
                </a:cubicBezTo>
                <a:cubicBezTo>
                  <a:pt x="286" y="406"/>
                  <a:pt x="345" y="406"/>
                  <a:pt x="405" y="406"/>
                </a:cubicBezTo>
                <a:cubicBezTo>
                  <a:pt x="441" y="406"/>
                  <a:pt x="488" y="371"/>
                  <a:pt x="536" y="359"/>
                </a:cubicBezTo>
                <a:cubicBezTo>
                  <a:pt x="524" y="311"/>
                  <a:pt x="500" y="252"/>
                  <a:pt x="476" y="228"/>
                </a:cubicBezTo>
                <a:cubicBezTo>
                  <a:pt x="429" y="168"/>
                  <a:pt x="369" y="133"/>
                  <a:pt x="322" y="73"/>
                </a:cubicBezTo>
                <a:cubicBezTo>
                  <a:pt x="280" y="24"/>
                  <a:pt x="226" y="0"/>
                  <a:pt x="17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1325200" y="167539"/>
            <a:ext cx="27353" cy="43857"/>
          </a:xfrm>
          <a:custGeom>
            <a:rect b="b" l="l" r="r" t="t"/>
            <a:pathLst>
              <a:path extrusionOk="0" h="574" w="358">
                <a:moveTo>
                  <a:pt x="200" y="0"/>
                </a:moveTo>
                <a:cubicBezTo>
                  <a:pt x="146" y="0"/>
                  <a:pt x="83" y="27"/>
                  <a:pt x="24" y="86"/>
                </a:cubicBezTo>
                <a:cubicBezTo>
                  <a:pt x="12" y="121"/>
                  <a:pt x="0" y="181"/>
                  <a:pt x="0" y="217"/>
                </a:cubicBezTo>
                <a:lnTo>
                  <a:pt x="0" y="467"/>
                </a:lnTo>
                <a:cubicBezTo>
                  <a:pt x="0" y="514"/>
                  <a:pt x="12" y="574"/>
                  <a:pt x="48" y="574"/>
                </a:cubicBezTo>
                <a:cubicBezTo>
                  <a:pt x="84" y="574"/>
                  <a:pt x="131" y="562"/>
                  <a:pt x="167" y="538"/>
                </a:cubicBezTo>
                <a:cubicBezTo>
                  <a:pt x="227" y="455"/>
                  <a:pt x="298" y="371"/>
                  <a:pt x="322" y="276"/>
                </a:cubicBezTo>
                <a:cubicBezTo>
                  <a:pt x="358" y="217"/>
                  <a:pt x="358" y="98"/>
                  <a:pt x="310" y="50"/>
                </a:cubicBezTo>
                <a:cubicBezTo>
                  <a:pt x="283" y="18"/>
                  <a:pt x="244" y="0"/>
                  <a:pt x="2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165054" y="841742"/>
            <a:ext cx="42864" cy="34383"/>
          </a:xfrm>
          <a:custGeom>
            <a:rect b="b" l="l" r="r" t="t"/>
            <a:pathLst>
              <a:path extrusionOk="0" h="450" w="561">
                <a:moveTo>
                  <a:pt x="537" y="1"/>
                </a:moveTo>
                <a:cubicBezTo>
                  <a:pt x="477" y="25"/>
                  <a:pt x="429" y="60"/>
                  <a:pt x="370" y="72"/>
                </a:cubicBezTo>
                <a:cubicBezTo>
                  <a:pt x="357" y="75"/>
                  <a:pt x="345" y="76"/>
                  <a:pt x="332" y="76"/>
                </a:cubicBezTo>
                <a:cubicBezTo>
                  <a:pt x="298" y="76"/>
                  <a:pt x="263" y="69"/>
                  <a:pt x="229" y="69"/>
                </a:cubicBezTo>
                <a:cubicBezTo>
                  <a:pt x="216" y="69"/>
                  <a:pt x="204" y="70"/>
                  <a:pt x="191" y="72"/>
                </a:cubicBezTo>
                <a:cubicBezTo>
                  <a:pt x="96" y="84"/>
                  <a:pt x="1" y="120"/>
                  <a:pt x="13" y="239"/>
                </a:cubicBezTo>
                <a:cubicBezTo>
                  <a:pt x="25" y="358"/>
                  <a:pt x="96" y="418"/>
                  <a:pt x="215" y="441"/>
                </a:cubicBezTo>
                <a:cubicBezTo>
                  <a:pt x="233" y="447"/>
                  <a:pt x="249" y="449"/>
                  <a:pt x="263" y="449"/>
                </a:cubicBezTo>
                <a:cubicBezTo>
                  <a:pt x="345" y="449"/>
                  <a:pt x="377" y="369"/>
                  <a:pt x="418" y="299"/>
                </a:cubicBezTo>
                <a:cubicBezTo>
                  <a:pt x="441" y="239"/>
                  <a:pt x="489" y="191"/>
                  <a:pt x="513" y="132"/>
                </a:cubicBezTo>
                <a:lnTo>
                  <a:pt x="560" y="48"/>
                </a:lnTo>
                <a:cubicBezTo>
                  <a:pt x="560" y="25"/>
                  <a:pt x="549" y="13"/>
                  <a:pt x="5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604462" y="628342"/>
            <a:ext cx="35529" cy="34917"/>
          </a:xfrm>
          <a:custGeom>
            <a:rect b="b" l="l" r="r" t="t"/>
            <a:pathLst>
              <a:path extrusionOk="0" h="457" w="465">
                <a:moveTo>
                  <a:pt x="156" y="0"/>
                </a:moveTo>
                <a:cubicBezTo>
                  <a:pt x="128" y="0"/>
                  <a:pt x="104" y="15"/>
                  <a:pt x="84" y="44"/>
                </a:cubicBezTo>
                <a:cubicBezTo>
                  <a:pt x="1" y="103"/>
                  <a:pt x="24" y="294"/>
                  <a:pt x="96" y="377"/>
                </a:cubicBezTo>
                <a:cubicBezTo>
                  <a:pt x="135" y="429"/>
                  <a:pt x="200" y="456"/>
                  <a:pt x="262" y="456"/>
                </a:cubicBezTo>
                <a:cubicBezTo>
                  <a:pt x="312" y="456"/>
                  <a:pt x="361" y="438"/>
                  <a:pt x="393" y="401"/>
                </a:cubicBezTo>
                <a:cubicBezTo>
                  <a:pt x="453" y="317"/>
                  <a:pt x="465" y="234"/>
                  <a:pt x="393" y="163"/>
                </a:cubicBezTo>
                <a:cubicBezTo>
                  <a:pt x="284" y="53"/>
                  <a:pt x="211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556250" y="613290"/>
            <a:ext cx="33771" cy="35223"/>
          </a:xfrm>
          <a:custGeom>
            <a:rect b="b" l="l" r="r" t="t"/>
            <a:pathLst>
              <a:path extrusionOk="0" h="461" w="442">
                <a:moveTo>
                  <a:pt x="200" y="1"/>
                </a:moveTo>
                <a:cubicBezTo>
                  <a:pt x="146" y="1"/>
                  <a:pt x="95" y="22"/>
                  <a:pt x="60" y="62"/>
                </a:cubicBezTo>
                <a:cubicBezTo>
                  <a:pt x="1" y="98"/>
                  <a:pt x="1" y="360"/>
                  <a:pt x="72" y="419"/>
                </a:cubicBezTo>
                <a:cubicBezTo>
                  <a:pt x="110" y="449"/>
                  <a:pt x="145" y="460"/>
                  <a:pt x="177" y="460"/>
                </a:cubicBezTo>
                <a:cubicBezTo>
                  <a:pt x="237" y="460"/>
                  <a:pt x="288" y="422"/>
                  <a:pt x="334" y="383"/>
                </a:cubicBezTo>
                <a:cubicBezTo>
                  <a:pt x="429" y="312"/>
                  <a:pt x="441" y="145"/>
                  <a:pt x="370" y="74"/>
                </a:cubicBezTo>
                <a:cubicBezTo>
                  <a:pt x="320" y="25"/>
                  <a:pt x="258" y="1"/>
                  <a:pt x="20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502613" y="510753"/>
            <a:ext cx="35529" cy="32931"/>
          </a:xfrm>
          <a:custGeom>
            <a:rect b="b" l="l" r="r" t="t"/>
            <a:pathLst>
              <a:path extrusionOk="0" h="431" w="465">
                <a:moveTo>
                  <a:pt x="235" y="0"/>
                </a:moveTo>
                <a:cubicBezTo>
                  <a:pt x="193" y="0"/>
                  <a:pt x="153" y="18"/>
                  <a:pt x="119" y="59"/>
                </a:cubicBezTo>
                <a:cubicBezTo>
                  <a:pt x="12" y="178"/>
                  <a:pt x="0" y="273"/>
                  <a:pt x="107" y="368"/>
                </a:cubicBezTo>
                <a:cubicBezTo>
                  <a:pt x="149" y="410"/>
                  <a:pt x="197" y="431"/>
                  <a:pt x="243" y="431"/>
                </a:cubicBezTo>
                <a:cubicBezTo>
                  <a:pt x="289" y="431"/>
                  <a:pt x="333" y="410"/>
                  <a:pt x="369" y="368"/>
                </a:cubicBezTo>
                <a:cubicBezTo>
                  <a:pt x="464" y="285"/>
                  <a:pt x="464" y="154"/>
                  <a:pt x="369" y="59"/>
                </a:cubicBezTo>
                <a:cubicBezTo>
                  <a:pt x="326" y="21"/>
                  <a:pt x="279" y="0"/>
                  <a:pt x="23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231450" y="664711"/>
            <a:ext cx="35605" cy="44315"/>
          </a:xfrm>
          <a:custGeom>
            <a:rect b="b" l="l" r="r" t="t"/>
            <a:pathLst>
              <a:path extrusionOk="0" h="580" w="466">
                <a:moveTo>
                  <a:pt x="263" y="1"/>
                </a:moveTo>
                <a:cubicBezTo>
                  <a:pt x="206" y="1"/>
                  <a:pt x="145" y="18"/>
                  <a:pt x="108" y="56"/>
                </a:cubicBezTo>
                <a:cubicBezTo>
                  <a:pt x="37" y="127"/>
                  <a:pt x="1" y="222"/>
                  <a:pt x="84" y="306"/>
                </a:cubicBezTo>
                <a:cubicBezTo>
                  <a:pt x="144" y="365"/>
                  <a:pt x="215" y="413"/>
                  <a:pt x="180" y="520"/>
                </a:cubicBezTo>
                <a:cubicBezTo>
                  <a:pt x="180" y="532"/>
                  <a:pt x="215" y="556"/>
                  <a:pt x="227" y="580"/>
                </a:cubicBezTo>
                <a:cubicBezTo>
                  <a:pt x="263" y="556"/>
                  <a:pt x="287" y="532"/>
                  <a:pt x="287" y="520"/>
                </a:cubicBezTo>
                <a:cubicBezTo>
                  <a:pt x="287" y="484"/>
                  <a:pt x="275" y="437"/>
                  <a:pt x="263" y="413"/>
                </a:cubicBezTo>
                <a:cubicBezTo>
                  <a:pt x="322" y="365"/>
                  <a:pt x="358" y="318"/>
                  <a:pt x="394" y="282"/>
                </a:cubicBezTo>
                <a:cubicBezTo>
                  <a:pt x="453" y="199"/>
                  <a:pt x="465" y="115"/>
                  <a:pt x="394" y="44"/>
                </a:cubicBezTo>
                <a:cubicBezTo>
                  <a:pt x="365" y="15"/>
                  <a:pt x="315" y="1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010409" y="319281"/>
            <a:ext cx="37362" cy="30027"/>
          </a:xfrm>
          <a:custGeom>
            <a:rect b="b" l="l" r="r" t="t"/>
            <a:pathLst>
              <a:path extrusionOk="0" h="393" w="489">
                <a:moveTo>
                  <a:pt x="288" y="0"/>
                </a:moveTo>
                <a:cubicBezTo>
                  <a:pt x="223" y="0"/>
                  <a:pt x="152" y="21"/>
                  <a:pt x="96" y="64"/>
                </a:cubicBezTo>
                <a:cubicBezTo>
                  <a:pt x="1" y="136"/>
                  <a:pt x="25" y="231"/>
                  <a:pt x="84" y="302"/>
                </a:cubicBezTo>
                <a:cubicBezTo>
                  <a:pt x="124" y="363"/>
                  <a:pt x="191" y="393"/>
                  <a:pt x="256" y="393"/>
                </a:cubicBezTo>
                <a:cubicBezTo>
                  <a:pt x="307" y="393"/>
                  <a:pt x="357" y="375"/>
                  <a:pt x="394" y="338"/>
                </a:cubicBezTo>
                <a:cubicBezTo>
                  <a:pt x="453" y="279"/>
                  <a:pt x="489" y="124"/>
                  <a:pt x="429" y="52"/>
                </a:cubicBezTo>
                <a:cubicBezTo>
                  <a:pt x="401" y="18"/>
                  <a:pt x="347" y="0"/>
                  <a:pt x="2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2134793" y="-8423"/>
            <a:ext cx="33771" cy="31403"/>
          </a:xfrm>
          <a:custGeom>
            <a:rect b="b" l="l" r="r" t="t"/>
            <a:pathLst>
              <a:path extrusionOk="0" h="411" w="442">
                <a:moveTo>
                  <a:pt x="259" y="0"/>
                </a:moveTo>
                <a:cubicBezTo>
                  <a:pt x="213" y="0"/>
                  <a:pt x="166" y="28"/>
                  <a:pt x="132" y="55"/>
                </a:cubicBezTo>
                <a:cubicBezTo>
                  <a:pt x="25" y="162"/>
                  <a:pt x="1" y="281"/>
                  <a:pt x="60" y="353"/>
                </a:cubicBezTo>
                <a:cubicBezTo>
                  <a:pt x="98" y="390"/>
                  <a:pt x="151" y="411"/>
                  <a:pt x="206" y="411"/>
                </a:cubicBezTo>
                <a:cubicBezTo>
                  <a:pt x="258" y="411"/>
                  <a:pt x="312" y="393"/>
                  <a:pt x="358" y="353"/>
                </a:cubicBezTo>
                <a:cubicBezTo>
                  <a:pt x="441" y="281"/>
                  <a:pt x="441" y="162"/>
                  <a:pt x="358" y="55"/>
                </a:cubicBezTo>
                <a:cubicBezTo>
                  <a:pt x="328" y="15"/>
                  <a:pt x="293" y="0"/>
                  <a:pt x="2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801894" y="595411"/>
            <a:ext cx="32778" cy="33084"/>
          </a:xfrm>
          <a:custGeom>
            <a:rect b="b" l="l" r="r" t="t"/>
            <a:pathLst>
              <a:path extrusionOk="0" h="433" w="429">
                <a:moveTo>
                  <a:pt x="233" y="0"/>
                </a:moveTo>
                <a:cubicBezTo>
                  <a:pt x="180" y="0"/>
                  <a:pt x="127" y="26"/>
                  <a:pt x="84" y="70"/>
                </a:cubicBezTo>
                <a:cubicBezTo>
                  <a:pt x="0" y="141"/>
                  <a:pt x="0" y="296"/>
                  <a:pt x="84" y="355"/>
                </a:cubicBezTo>
                <a:cubicBezTo>
                  <a:pt x="130" y="394"/>
                  <a:pt x="186" y="432"/>
                  <a:pt x="239" y="432"/>
                </a:cubicBezTo>
                <a:cubicBezTo>
                  <a:pt x="268" y="432"/>
                  <a:pt x="296" y="421"/>
                  <a:pt x="322" y="391"/>
                </a:cubicBezTo>
                <a:cubicBezTo>
                  <a:pt x="429" y="296"/>
                  <a:pt x="429" y="117"/>
                  <a:pt x="334" y="34"/>
                </a:cubicBezTo>
                <a:cubicBezTo>
                  <a:pt x="301" y="11"/>
                  <a:pt x="267" y="0"/>
                  <a:pt x="23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2045704" y="373300"/>
            <a:ext cx="34612" cy="30333"/>
          </a:xfrm>
          <a:custGeom>
            <a:rect b="b" l="l" r="r" t="t"/>
            <a:pathLst>
              <a:path extrusionOk="0" h="397" w="453">
                <a:moveTo>
                  <a:pt x="198" y="0"/>
                </a:moveTo>
                <a:cubicBezTo>
                  <a:pt x="167" y="0"/>
                  <a:pt x="134" y="10"/>
                  <a:pt x="95" y="36"/>
                </a:cubicBezTo>
                <a:cubicBezTo>
                  <a:pt x="0" y="83"/>
                  <a:pt x="0" y="262"/>
                  <a:pt x="72" y="334"/>
                </a:cubicBezTo>
                <a:cubicBezTo>
                  <a:pt x="113" y="375"/>
                  <a:pt x="167" y="396"/>
                  <a:pt x="219" y="396"/>
                </a:cubicBezTo>
                <a:cubicBezTo>
                  <a:pt x="271" y="396"/>
                  <a:pt x="322" y="375"/>
                  <a:pt x="357" y="334"/>
                </a:cubicBezTo>
                <a:cubicBezTo>
                  <a:pt x="453" y="262"/>
                  <a:pt x="429" y="179"/>
                  <a:pt x="345" y="72"/>
                </a:cubicBezTo>
                <a:cubicBezTo>
                  <a:pt x="299" y="33"/>
                  <a:pt x="254" y="0"/>
                  <a:pt x="1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571917" y="473773"/>
            <a:ext cx="33771" cy="29645"/>
          </a:xfrm>
          <a:custGeom>
            <a:rect b="b" l="l" r="r" t="t"/>
            <a:pathLst>
              <a:path extrusionOk="0" h="388" w="442">
                <a:moveTo>
                  <a:pt x="244" y="1"/>
                </a:moveTo>
                <a:cubicBezTo>
                  <a:pt x="188" y="1"/>
                  <a:pt x="132" y="19"/>
                  <a:pt x="96" y="54"/>
                </a:cubicBezTo>
                <a:cubicBezTo>
                  <a:pt x="1" y="138"/>
                  <a:pt x="1" y="257"/>
                  <a:pt x="84" y="316"/>
                </a:cubicBezTo>
                <a:cubicBezTo>
                  <a:pt x="131" y="363"/>
                  <a:pt x="174" y="387"/>
                  <a:pt x="219" y="387"/>
                </a:cubicBezTo>
                <a:cubicBezTo>
                  <a:pt x="255" y="387"/>
                  <a:pt x="292" y="372"/>
                  <a:pt x="334" y="340"/>
                </a:cubicBezTo>
                <a:cubicBezTo>
                  <a:pt x="418" y="257"/>
                  <a:pt x="441" y="126"/>
                  <a:pt x="382" y="54"/>
                </a:cubicBezTo>
                <a:cubicBezTo>
                  <a:pt x="352" y="19"/>
                  <a:pt x="299" y="1"/>
                  <a:pt x="24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1949280" y="677929"/>
            <a:ext cx="30944" cy="31097"/>
          </a:xfrm>
          <a:custGeom>
            <a:rect b="b" l="l" r="r" t="t"/>
            <a:pathLst>
              <a:path extrusionOk="0" h="407" w="405">
                <a:moveTo>
                  <a:pt x="195" y="0"/>
                </a:moveTo>
                <a:cubicBezTo>
                  <a:pt x="163" y="0"/>
                  <a:pt x="130" y="14"/>
                  <a:pt x="95" y="49"/>
                </a:cubicBezTo>
                <a:cubicBezTo>
                  <a:pt x="12" y="121"/>
                  <a:pt x="0" y="287"/>
                  <a:pt x="71" y="359"/>
                </a:cubicBezTo>
                <a:cubicBezTo>
                  <a:pt x="99" y="392"/>
                  <a:pt x="144" y="407"/>
                  <a:pt x="189" y="407"/>
                </a:cubicBezTo>
                <a:cubicBezTo>
                  <a:pt x="242" y="407"/>
                  <a:pt x="296" y="386"/>
                  <a:pt x="321" y="347"/>
                </a:cubicBezTo>
                <a:cubicBezTo>
                  <a:pt x="405" y="264"/>
                  <a:pt x="405" y="121"/>
                  <a:pt x="321" y="61"/>
                </a:cubicBezTo>
                <a:cubicBezTo>
                  <a:pt x="280" y="27"/>
                  <a:pt x="239" y="0"/>
                  <a:pt x="1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1470752" y="994172"/>
            <a:ext cx="31938" cy="30180"/>
          </a:xfrm>
          <a:custGeom>
            <a:rect b="b" l="l" r="r" t="t"/>
            <a:pathLst>
              <a:path extrusionOk="0" h="395" w="418">
                <a:moveTo>
                  <a:pt x="190" y="1"/>
                </a:moveTo>
                <a:cubicBezTo>
                  <a:pt x="148" y="1"/>
                  <a:pt x="109" y="10"/>
                  <a:pt x="84" y="30"/>
                </a:cubicBezTo>
                <a:cubicBezTo>
                  <a:pt x="12" y="101"/>
                  <a:pt x="0" y="280"/>
                  <a:pt x="72" y="351"/>
                </a:cubicBezTo>
                <a:cubicBezTo>
                  <a:pt x="100" y="380"/>
                  <a:pt x="145" y="395"/>
                  <a:pt x="193" y="395"/>
                </a:cubicBezTo>
                <a:cubicBezTo>
                  <a:pt x="245" y="395"/>
                  <a:pt x="302" y="377"/>
                  <a:pt x="346" y="339"/>
                </a:cubicBezTo>
                <a:cubicBezTo>
                  <a:pt x="405" y="268"/>
                  <a:pt x="417" y="137"/>
                  <a:pt x="346" y="54"/>
                </a:cubicBezTo>
                <a:cubicBezTo>
                  <a:pt x="311" y="19"/>
                  <a:pt x="248" y="1"/>
                  <a:pt x="1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1290588" y="486838"/>
            <a:ext cx="35605" cy="30791"/>
          </a:xfrm>
          <a:custGeom>
            <a:rect b="b" l="l" r="r" t="t"/>
            <a:pathLst>
              <a:path extrusionOk="0" h="403" w="466">
                <a:moveTo>
                  <a:pt x="232" y="0"/>
                </a:moveTo>
                <a:cubicBezTo>
                  <a:pt x="195" y="0"/>
                  <a:pt x="158" y="19"/>
                  <a:pt x="120" y="62"/>
                </a:cubicBezTo>
                <a:cubicBezTo>
                  <a:pt x="25" y="169"/>
                  <a:pt x="1" y="264"/>
                  <a:pt x="60" y="348"/>
                </a:cubicBezTo>
                <a:cubicBezTo>
                  <a:pt x="104" y="385"/>
                  <a:pt x="164" y="403"/>
                  <a:pt x="221" y="403"/>
                </a:cubicBezTo>
                <a:cubicBezTo>
                  <a:pt x="274" y="403"/>
                  <a:pt x="324" y="388"/>
                  <a:pt x="358" y="360"/>
                </a:cubicBezTo>
                <a:cubicBezTo>
                  <a:pt x="465" y="252"/>
                  <a:pt x="465" y="181"/>
                  <a:pt x="358" y="74"/>
                </a:cubicBezTo>
                <a:cubicBezTo>
                  <a:pt x="319" y="28"/>
                  <a:pt x="276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2011093" y="320962"/>
            <a:ext cx="32854" cy="30257"/>
          </a:xfrm>
          <a:custGeom>
            <a:rect b="b" l="l" r="r" t="t"/>
            <a:pathLst>
              <a:path extrusionOk="0" h="396" w="430">
                <a:moveTo>
                  <a:pt x="210" y="1"/>
                </a:moveTo>
                <a:cubicBezTo>
                  <a:pt x="158" y="1"/>
                  <a:pt x="108" y="18"/>
                  <a:pt x="72" y="54"/>
                </a:cubicBezTo>
                <a:cubicBezTo>
                  <a:pt x="1" y="114"/>
                  <a:pt x="13" y="257"/>
                  <a:pt x="96" y="340"/>
                </a:cubicBezTo>
                <a:cubicBezTo>
                  <a:pt x="139" y="377"/>
                  <a:pt x="183" y="395"/>
                  <a:pt x="225" y="395"/>
                </a:cubicBezTo>
                <a:cubicBezTo>
                  <a:pt x="263" y="395"/>
                  <a:pt x="300" y="380"/>
                  <a:pt x="334" y="352"/>
                </a:cubicBezTo>
                <a:cubicBezTo>
                  <a:pt x="417" y="268"/>
                  <a:pt x="429" y="137"/>
                  <a:pt x="358" y="54"/>
                </a:cubicBezTo>
                <a:cubicBezTo>
                  <a:pt x="316" y="18"/>
                  <a:pt x="263" y="1"/>
                  <a:pt x="21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1979231" y="1021448"/>
            <a:ext cx="31938" cy="30944"/>
          </a:xfrm>
          <a:custGeom>
            <a:rect b="b" l="l" r="r" t="t"/>
            <a:pathLst>
              <a:path extrusionOk="0" h="405" w="418">
                <a:moveTo>
                  <a:pt x="226" y="0"/>
                </a:moveTo>
                <a:cubicBezTo>
                  <a:pt x="174" y="0"/>
                  <a:pt x="120" y="18"/>
                  <a:pt x="84" y="54"/>
                </a:cubicBezTo>
                <a:cubicBezTo>
                  <a:pt x="13" y="137"/>
                  <a:pt x="1" y="256"/>
                  <a:pt x="72" y="340"/>
                </a:cubicBezTo>
                <a:cubicBezTo>
                  <a:pt x="112" y="379"/>
                  <a:pt x="152" y="404"/>
                  <a:pt x="196" y="404"/>
                </a:cubicBezTo>
                <a:cubicBezTo>
                  <a:pt x="231" y="404"/>
                  <a:pt x="268" y="389"/>
                  <a:pt x="310" y="352"/>
                </a:cubicBezTo>
                <a:cubicBezTo>
                  <a:pt x="394" y="268"/>
                  <a:pt x="418" y="137"/>
                  <a:pt x="358" y="54"/>
                </a:cubicBezTo>
                <a:cubicBezTo>
                  <a:pt x="328" y="18"/>
                  <a:pt x="278" y="0"/>
                  <a:pt x="22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1251468" y="235540"/>
            <a:ext cx="33771" cy="28041"/>
          </a:xfrm>
          <a:custGeom>
            <a:rect b="b" l="l" r="r" t="t"/>
            <a:pathLst>
              <a:path extrusionOk="0" h="367" w="442">
                <a:moveTo>
                  <a:pt x="258" y="1"/>
                </a:moveTo>
                <a:cubicBezTo>
                  <a:pt x="188" y="1"/>
                  <a:pt x="130" y="59"/>
                  <a:pt x="72" y="101"/>
                </a:cubicBezTo>
                <a:cubicBezTo>
                  <a:pt x="1" y="160"/>
                  <a:pt x="1" y="220"/>
                  <a:pt x="37" y="279"/>
                </a:cubicBezTo>
                <a:cubicBezTo>
                  <a:pt x="91" y="341"/>
                  <a:pt x="161" y="367"/>
                  <a:pt x="227" y="367"/>
                </a:cubicBezTo>
                <a:cubicBezTo>
                  <a:pt x="276" y="367"/>
                  <a:pt x="323" y="352"/>
                  <a:pt x="358" y="327"/>
                </a:cubicBezTo>
                <a:cubicBezTo>
                  <a:pt x="430" y="255"/>
                  <a:pt x="441" y="124"/>
                  <a:pt x="358" y="41"/>
                </a:cubicBezTo>
                <a:cubicBezTo>
                  <a:pt x="322" y="12"/>
                  <a:pt x="289" y="1"/>
                  <a:pt x="2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980381" y="671358"/>
            <a:ext cx="32854" cy="29034"/>
          </a:xfrm>
          <a:custGeom>
            <a:rect b="b" l="l" r="r" t="t"/>
            <a:pathLst>
              <a:path extrusionOk="0" h="380" w="430">
                <a:moveTo>
                  <a:pt x="251" y="0"/>
                </a:moveTo>
                <a:cubicBezTo>
                  <a:pt x="203" y="0"/>
                  <a:pt x="156" y="28"/>
                  <a:pt x="108" y="76"/>
                </a:cubicBezTo>
                <a:cubicBezTo>
                  <a:pt x="37" y="147"/>
                  <a:pt x="1" y="231"/>
                  <a:pt x="72" y="326"/>
                </a:cubicBezTo>
                <a:cubicBezTo>
                  <a:pt x="102" y="362"/>
                  <a:pt x="156" y="379"/>
                  <a:pt x="211" y="379"/>
                </a:cubicBezTo>
                <a:cubicBezTo>
                  <a:pt x="266" y="379"/>
                  <a:pt x="322" y="362"/>
                  <a:pt x="358" y="326"/>
                </a:cubicBezTo>
                <a:cubicBezTo>
                  <a:pt x="429" y="254"/>
                  <a:pt x="429" y="147"/>
                  <a:pt x="358" y="52"/>
                </a:cubicBezTo>
                <a:cubicBezTo>
                  <a:pt x="322" y="16"/>
                  <a:pt x="286" y="0"/>
                  <a:pt x="2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957689" y="68823"/>
            <a:ext cx="32778" cy="29111"/>
          </a:xfrm>
          <a:custGeom>
            <a:rect b="b" l="l" r="r" t="t"/>
            <a:pathLst>
              <a:path extrusionOk="0" h="381" w="429">
                <a:moveTo>
                  <a:pt x="173" y="0"/>
                </a:moveTo>
                <a:cubicBezTo>
                  <a:pt x="142" y="0"/>
                  <a:pt x="107" y="13"/>
                  <a:pt x="72" y="44"/>
                </a:cubicBezTo>
                <a:cubicBezTo>
                  <a:pt x="0" y="104"/>
                  <a:pt x="0" y="247"/>
                  <a:pt x="72" y="318"/>
                </a:cubicBezTo>
                <a:cubicBezTo>
                  <a:pt x="113" y="360"/>
                  <a:pt x="164" y="381"/>
                  <a:pt x="213" y="381"/>
                </a:cubicBezTo>
                <a:cubicBezTo>
                  <a:pt x="262" y="381"/>
                  <a:pt x="310" y="360"/>
                  <a:pt x="345" y="318"/>
                </a:cubicBezTo>
                <a:cubicBezTo>
                  <a:pt x="429" y="235"/>
                  <a:pt x="381" y="163"/>
                  <a:pt x="310" y="80"/>
                </a:cubicBezTo>
                <a:cubicBezTo>
                  <a:pt x="273" y="35"/>
                  <a:pt x="226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1810986" y="455589"/>
            <a:ext cx="30104" cy="28652"/>
          </a:xfrm>
          <a:custGeom>
            <a:rect b="b" l="l" r="r" t="t"/>
            <a:pathLst>
              <a:path extrusionOk="0" h="375" w="394">
                <a:moveTo>
                  <a:pt x="215" y="1"/>
                </a:moveTo>
                <a:cubicBezTo>
                  <a:pt x="176" y="1"/>
                  <a:pt x="137" y="19"/>
                  <a:pt x="96" y="54"/>
                </a:cubicBezTo>
                <a:cubicBezTo>
                  <a:pt x="12" y="138"/>
                  <a:pt x="0" y="280"/>
                  <a:pt x="60" y="340"/>
                </a:cubicBezTo>
                <a:cubicBezTo>
                  <a:pt x="84" y="364"/>
                  <a:pt x="121" y="374"/>
                  <a:pt x="162" y="374"/>
                </a:cubicBezTo>
                <a:cubicBezTo>
                  <a:pt x="221" y="374"/>
                  <a:pt x="286" y="352"/>
                  <a:pt x="322" y="316"/>
                </a:cubicBezTo>
                <a:cubicBezTo>
                  <a:pt x="393" y="245"/>
                  <a:pt x="393" y="138"/>
                  <a:pt x="334" y="54"/>
                </a:cubicBezTo>
                <a:cubicBezTo>
                  <a:pt x="292" y="19"/>
                  <a:pt x="253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1903743" y="295519"/>
            <a:ext cx="34688" cy="27888"/>
          </a:xfrm>
          <a:custGeom>
            <a:rect b="b" l="l" r="r" t="t"/>
            <a:pathLst>
              <a:path extrusionOk="0" h="365" w="454">
                <a:moveTo>
                  <a:pt x="216" y="1"/>
                </a:moveTo>
                <a:cubicBezTo>
                  <a:pt x="171" y="1"/>
                  <a:pt x="128" y="17"/>
                  <a:pt x="96" y="54"/>
                </a:cubicBezTo>
                <a:cubicBezTo>
                  <a:pt x="1" y="137"/>
                  <a:pt x="48" y="209"/>
                  <a:pt x="108" y="292"/>
                </a:cubicBezTo>
                <a:cubicBezTo>
                  <a:pt x="156" y="340"/>
                  <a:pt x="209" y="365"/>
                  <a:pt x="259" y="365"/>
                </a:cubicBezTo>
                <a:cubicBezTo>
                  <a:pt x="294" y="365"/>
                  <a:pt x="328" y="352"/>
                  <a:pt x="358" y="328"/>
                </a:cubicBezTo>
                <a:cubicBezTo>
                  <a:pt x="453" y="256"/>
                  <a:pt x="453" y="137"/>
                  <a:pt x="370" y="66"/>
                </a:cubicBezTo>
                <a:cubicBezTo>
                  <a:pt x="330" y="26"/>
                  <a:pt x="272" y="1"/>
                  <a:pt x="21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883957" y="763121"/>
            <a:ext cx="32854" cy="28117"/>
          </a:xfrm>
          <a:custGeom>
            <a:rect b="b" l="l" r="r" t="t"/>
            <a:pathLst>
              <a:path extrusionOk="0" h="368" w="430">
                <a:moveTo>
                  <a:pt x="183" y="1"/>
                </a:moveTo>
                <a:cubicBezTo>
                  <a:pt x="139" y="1"/>
                  <a:pt x="99" y="15"/>
                  <a:pt x="72" y="42"/>
                </a:cubicBezTo>
                <a:cubicBezTo>
                  <a:pt x="1" y="125"/>
                  <a:pt x="1" y="256"/>
                  <a:pt x="72" y="315"/>
                </a:cubicBezTo>
                <a:cubicBezTo>
                  <a:pt x="118" y="350"/>
                  <a:pt x="169" y="368"/>
                  <a:pt x="218" y="368"/>
                </a:cubicBezTo>
                <a:cubicBezTo>
                  <a:pt x="271" y="368"/>
                  <a:pt x="321" y="347"/>
                  <a:pt x="358" y="304"/>
                </a:cubicBezTo>
                <a:cubicBezTo>
                  <a:pt x="429" y="208"/>
                  <a:pt x="418" y="149"/>
                  <a:pt x="346" y="77"/>
                </a:cubicBezTo>
                <a:cubicBezTo>
                  <a:pt x="300" y="24"/>
                  <a:pt x="238" y="1"/>
                  <a:pt x="1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1206924" y="330360"/>
            <a:ext cx="31938" cy="29034"/>
          </a:xfrm>
          <a:custGeom>
            <a:rect b="b" l="l" r="r" t="t"/>
            <a:pathLst>
              <a:path extrusionOk="0" h="380" w="418">
                <a:moveTo>
                  <a:pt x="233" y="1"/>
                </a:moveTo>
                <a:cubicBezTo>
                  <a:pt x="194" y="1"/>
                  <a:pt x="157" y="19"/>
                  <a:pt x="120" y="50"/>
                </a:cubicBezTo>
                <a:cubicBezTo>
                  <a:pt x="24" y="145"/>
                  <a:pt x="1" y="265"/>
                  <a:pt x="72" y="324"/>
                </a:cubicBezTo>
                <a:cubicBezTo>
                  <a:pt x="109" y="361"/>
                  <a:pt x="153" y="379"/>
                  <a:pt x="198" y="379"/>
                </a:cubicBezTo>
                <a:cubicBezTo>
                  <a:pt x="240" y="379"/>
                  <a:pt x="282" y="364"/>
                  <a:pt x="322" y="336"/>
                </a:cubicBezTo>
                <a:cubicBezTo>
                  <a:pt x="417" y="276"/>
                  <a:pt x="417" y="145"/>
                  <a:pt x="346" y="50"/>
                </a:cubicBezTo>
                <a:cubicBezTo>
                  <a:pt x="306" y="16"/>
                  <a:pt x="269" y="1"/>
                  <a:pt x="23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1730913" y="411655"/>
            <a:ext cx="26436" cy="30868"/>
          </a:xfrm>
          <a:custGeom>
            <a:rect b="b" l="l" r="r" t="t"/>
            <a:pathLst>
              <a:path extrusionOk="0" h="404" w="346">
                <a:moveTo>
                  <a:pt x="177" y="0"/>
                </a:moveTo>
                <a:cubicBezTo>
                  <a:pt x="146" y="0"/>
                  <a:pt x="114" y="7"/>
                  <a:pt x="84" y="22"/>
                </a:cubicBezTo>
                <a:cubicBezTo>
                  <a:pt x="48" y="34"/>
                  <a:pt x="1" y="117"/>
                  <a:pt x="1" y="177"/>
                </a:cubicBezTo>
                <a:cubicBezTo>
                  <a:pt x="1" y="260"/>
                  <a:pt x="48" y="332"/>
                  <a:pt x="72" y="403"/>
                </a:cubicBezTo>
                <a:cubicBezTo>
                  <a:pt x="155" y="355"/>
                  <a:pt x="227" y="332"/>
                  <a:pt x="274" y="296"/>
                </a:cubicBezTo>
                <a:cubicBezTo>
                  <a:pt x="298" y="284"/>
                  <a:pt x="346" y="236"/>
                  <a:pt x="346" y="213"/>
                </a:cubicBezTo>
                <a:cubicBezTo>
                  <a:pt x="346" y="141"/>
                  <a:pt x="346" y="58"/>
                  <a:pt x="298" y="34"/>
                </a:cubicBezTo>
                <a:cubicBezTo>
                  <a:pt x="264" y="13"/>
                  <a:pt x="221" y="0"/>
                  <a:pt x="17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1906493" y="669677"/>
            <a:ext cx="32854" cy="27964"/>
          </a:xfrm>
          <a:custGeom>
            <a:rect b="b" l="l" r="r" t="t"/>
            <a:pathLst>
              <a:path extrusionOk="0" h="366" w="430">
                <a:moveTo>
                  <a:pt x="248" y="0"/>
                </a:moveTo>
                <a:cubicBezTo>
                  <a:pt x="194" y="0"/>
                  <a:pt x="147" y="37"/>
                  <a:pt x="96" y="74"/>
                </a:cubicBezTo>
                <a:cubicBezTo>
                  <a:pt x="36" y="157"/>
                  <a:pt x="0" y="241"/>
                  <a:pt x="84" y="312"/>
                </a:cubicBezTo>
                <a:cubicBezTo>
                  <a:pt x="119" y="348"/>
                  <a:pt x="173" y="366"/>
                  <a:pt x="227" y="366"/>
                </a:cubicBezTo>
                <a:cubicBezTo>
                  <a:pt x="280" y="366"/>
                  <a:pt x="334" y="348"/>
                  <a:pt x="370" y="312"/>
                </a:cubicBezTo>
                <a:cubicBezTo>
                  <a:pt x="429" y="229"/>
                  <a:pt x="429" y="122"/>
                  <a:pt x="358" y="50"/>
                </a:cubicBezTo>
                <a:cubicBezTo>
                  <a:pt x="317" y="14"/>
                  <a:pt x="281" y="0"/>
                  <a:pt x="2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1638997" y="352747"/>
            <a:ext cx="28346" cy="27506"/>
          </a:xfrm>
          <a:custGeom>
            <a:rect b="b" l="l" r="r" t="t"/>
            <a:pathLst>
              <a:path extrusionOk="0" h="360" w="371">
                <a:moveTo>
                  <a:pt x="146" y="0"/>
                </a:moveTo>
                <a:cubicBezTo>
                  <a:pt x="94" y="0"/>
                  <a:pt x="46" y="18"/>
                  <a:pt x="25" y="55"/>
                </a:cubicBezTo>
                <a:cubicBezTo>
                  <a:pt x="1" y="114"/>
                  <a:pt x="13" y="233"/>
                  <a:pt x="49" y="293"/>
                </a:cubicBezTo>
                <a:cubicBezTo>
                  <a:pt x="77" y="339"/>
                  <a:pt x="123" y="360"/>
                  <a:pt x="176" y="360"/>
                </a:cubicBezTo>
                <a:cubicBezTo>
                  <a:pt x="232" y="360"/>
                  <a:pt x="297" y="336"/>
                  <a:pt x="358" y="293"/>
                </a:cubicBezTo>
                <a:cubicBezTo>
                  <a:pt x="346" y="222"/>
                  <a:pt x="370" y="138"/>
                  <a:pt x="322" y="91"/>
                </a:cubicBezTo>
                <a:cubicBezTo>
                  <a:pt x="289" y="30"/>
                  <a:pt x="214" y="0"/>
                  <a:pt x="14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1549908" y="719646"/>
            <a:ext cx="28270" cy="32396"/>
          </a:xfrm>
          <a:custGeom>
            <a:rect b="b" l="l" r="r" t="t"/>
            <a:pathLst>
              <a:path extrusionOk="0" h="424" w="370">
                <a:moveTo>
                  <a:pt x="252" y="0"/>
                </a:moveTo>
                <a:cubicBezTo>
                  <a:pt x="217" y="0"/>
                  <a:pt x="172" y="20"/>
                  <a:pt x="143" y="39"/>
                </a:cubicBezTo>
                <a:cubicBezTo>
                  <a:pt x="143" y="39"/>
                  <a:pt x="143" y="51"/>
                  <a:pt x="155" y="63"/>
                </a:cubicBezTo>
                <a:cubicBezTo>
                  <a:pt x="143" y="75"/>
                  <a:pt x="107" y="87"/>
                  <a:pt x="95" y="111"/>
                </a:cubicBezTo>
                <a:cubicBezTo>
                  <a:pt x="0" y="182"/>
                  <a:pt x="24" y="289"/>
                  <a:pt x="84" y="361"/>
                </a:cubicBezTo>
                <a:cubicBezTo>
                  <a:pt x="103" y="400"/>
                  <a:pt x="172" y="423"/>
                  <a:pt x="215" y="423"/>
                </a:cubicBezTo>
                <a:cubicBezTo>
                  <a:pt x="224" y="423"/>
                  <a:pt x="232" y="422"/>
                  <a:pt x="238" y="420"/>
                </a:cubicBezTo>
                <a:cubicBezTo>
                  <a:pt x="334" y="384"/>
                  <a:pt x="369" y="301"/>
                  <a:pt x="334" y="194"/>
                </a:cubicBezTo>
                <a:cubicBezTo>
                  <a:pt x="322" y="170"/>
                  <a:pt x="322" y="134"/>
                  <a:pt x="322" y="122"/>
                </a:cubicBezTo>
                <a:cubicBezTo>
                  <a:pt x="298" y="75"/>
                  <a:pt x="298" y="3"/>
                  <a:pt x="274" y="3"/>
                </a:cubicBezTo>
                <a:cubicBezTo>
                  <a:pt x="267" y="1"/>
                  <a:pt x="260" y="0"/>
                  <a:pt x="2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1171472" y="57515"/>
            <a:ext cx="31861" cy="28270"/>
          </a:xfrm>
          <a:custGeom>
            <a:rect b="b" l="l" r="r" t="t"/>
            <a:pathLst>
              <a:path extrusionOk="0" h="370" w="417">
                <a:moveTo>
                  <a:pt x="217" y="0"/>
                </a:moveTo>
                <a:cubicBezTo>
                  <a:pt x="173" y="0"/>
                  <a:pt x="133" y="18"/>
                  <a:pt x="95" y="49"/>
                </a:cubicBezTo>
                <a:cubicBezTo>
                  <a:pt x="0" y="145"/>
                  <a:pt x="36" y="216"/>
                  <a:pt x="95" y="287"/>
                </a:cubicBezTo>
                <a:cubicBezTo>
                  <a:pt x="143" y="342"/>
                  <a:pt x="198" y="369"/>
                  <a:pt x="248" y="369"/>
                </a:cubicBezTo>
                <a:cubicBezTo>
                  <a:pt x="286" y="369"/>
                  <a:pt x="320" y="354"/>
                  <a:pt x="345" y="323"/>
                </a:cubicBezTo>
                <a:cubicBezTo>
                  <a:pt x="417" y="264"/>
                  <a:pt x="417" y="133"/>
                  <a:pt x="345" y="49"/>
                </a:cubicBezTo>
                <a:cubicBezTo>
                  <a:pt x="300" y="15"/>
                  <a:pt x="257" y="0"/>
                  <a:pt x="21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1779125" y="706122"/>
            <a:ext cx="32854" cy="26513"/>
          </a:xfrm>
          <a:custGeom>
            <a:rect b="b" l="l" r="r" t="t"/>
            <a:pathLst>
              <a:path extrusionOk="0" h="347" w="430">
                <a:moveTo>
                  <a:pt x="210" y="0"/>
                </a:moveTo>
                <a:cubicBezTo>
                  <a:pt x="157" y="0"/>
                  <a:pt x="103" y="18"/>
                  <a:pt x="72" y="49"/>
                </a:cubicBezTo>
                <a:cubicBezTo>
                  <a:pt x="1" y="121"/>
                  <a:pt x="1" y="228"/>
                  <a:pt x="72" y="299"/>
                </a:cubicBezTo>
                <a:cubicBezTo>
                  <a:pt x="109" y="331"/>
                  <a:pt x="146" y="346"/>
                  <a:pt x="183" y="346"/>
                </a:cubicBezTo>
                <a:cubicBezTo>
                  <a:pt x="229" y="346"/>
                  <a:pt x="276" y="322"/>
                  <a:pt x="322" y="276"/>
                </a:cubicBezTo>
                <a:cubicBezTo>
                  <a:pt x="382" y="216"/>
                  <a:pt x="429" y="121"/>
                  <a:pt x="334" y="49"/>
                </a:cubicBezTo>
                <a:cubicBezTo>
                  <a:pt x="306" y="15"/>
                  <a:pt x="258" y="0"/>
                  <a:pt x="21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1827337" y="632544"/>
            <a:ext cx="26436" cy="31021"/>
          </a:xfrm>
          <a:custGeom>
            <a:rect b="b" l="l" r="r" t="t"/>
            <a:pathLst>
              <a:path extrusionOk="0" h="406" w="346">
                <a:moveTo>
                  <a:pt x="120" y="0"/>
                </a:moveTo>
                <a:cubicBezTo>
                  <a:pt x="108" y="0"/>
                  <a:pt x="84" y="12"/>
                  <a:pt x="1" y="12"/>
                </a:cubicBezTo>
                <a:lnTo>
                  <a:pt x="1" y="370"/>
                </a:lnTo>
                <a:cubicBezTo>
                  <a:pt x="1" y="381"/>
                  <a:pt x="48" y="405"/>
                  <a:pt x="84" y="405"/>
                </a:cubicBezTo>
                <a:cubicBezTo>
                  <a:pt x="155" y="381"/>
                  <a:pt x="227" y="358"/>
                  <a:pt x="286" y="322"/>
                </a:cubicBezTo>
                <a:cubicBezTo>
                  <a:pt x="322" y="310"/>
                  <a:pt x="346" y="239"/>
                  <a:pt x="334" y="227"/>
                </a:cubicBezTo>
                <a:cubicBezTo>
                  <a:pt x="274" y="143"/>
                  <a:pt x="203" y="72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1046854" y="413336"/>
            <a:ext cx="30027" cy="27888"/>
          </a:xfrm>
          <a:custGeom>
            <a:rect b="b" l="l" r="r" t="t"/>
            <a:pathLst>
              <a:path extrusionOk="0" h="365" w="393">
                <a:moveTo>
                  <a:pt x="161" y="0"/>
                </a:moveTo>
                <a:cubicBezTo>
                  <a:pt x="131" y="0"/>
                  <a:pt x="101" y="11"/>
                  <a:pt x="71" y="36"/>
                </a:cubicBezTo>
                <a:cubicBezTo>
                  <a:pt x="0" y="95"/>
                  <a:pt x="0" y="238"/>
                  <a:pt x="71" y="310"/>
                </a:cubicBezTo>
                <a:cubicBezTo>
                  <a:pt x="109" y="347"/>
                  <a:pt x="153" y="365"/>
                  <a:pt x="196" y="365"/>
                </a:cubicBezTo>
                <a:cubicBezTo>
                  <a:pt x="236" y="365"/>
                  <a:pt x="275" y="350"/>
                  <a:pt x="310" y="321"/>
                </a:cubicBezTo>
                <a:cubicBezTo>
                  <a:pt x="381" y="250"/>
                  <a:pt x="393" y="179"/>
                  <a:pt x="321" y="83"/>
                </a:cubicBezTo>
                <a:cubicBezTo>
                  <a:pt x="275" y="37"/>
                  <a:pt x="218" y="0"/>
                  <a:pt x="16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1599037" y="42922"/>
            <a:ext cx="25519" cy="34994"/>
          </a:xfrm>
          <a:custGeom>
            <a:rect b="b" l="l" r="r" t="t"/>
            <a:pathLst>
              <a:path extrusionOk="0" h="458" w="334">
                <a:moveTo>
                  <a:pt x="119" y="0"/>
                </a:moveTo>
                <a:cubicBezTo>
                  <a:pt x="83" y="0"/>
                  <a:pt x="33" y="40"/>
                  <a:pt x="12" y="62"/>
                </a:cubicBezTo>
                <a:cubicBezTo>
                  <a:pt x="0" y="109"/>
                  <a:pt x="0" y="181"/>
                  <a:pt x="36" y="217"/>
                </a:cubicBezTo>
                <a:cubicBezTo>
                  <a:pt x="72" y="240"/>
                  <a:pt x="107" y="264"/>
                  <a:pt x="95" y="324"/>
                </a:cubicBezTo>
                <a:cubicBezTo>
                  <a:pt x="95" y="336"/>
                  <a:pt x="119" y="383"/>
                  <a:pt x="131" y="419"/>
                </a:cubicBezTo>
                <a:cubicBezTo>
                  <a:pt x="170" y="438"/>
                  <a:pt x="241" y="458"/>
                  <a:pt x="272" y="458"/>
                </a:cubicBezTo>
                <a:cubicBezTo>
                  <a:pt x="279" y="458"/>
                  <a:pt x="284" y="457"/>
                  <a:pt x="286" y="455"/>
                </a:cubicBezTo>
                <a:cubicBezTo>
                  <a:pt x="310" y="407"/>
                  <a:pt x="333" y="336"/>
                  <a:pt x="310" y="276"/>
                </a:cubicBezTo>
                <a:cubicBezTo>
                  <a:pt x="298" y="217"/>
                  <a:pt x="274" y="157"/>
                  <a:pt x="238" y="97"/>
                </a:cubicBezTo>
                <a:cubicBezTo>
                  <a:pt x="214" y="62"/>
                  <a:pt x="179" y="2"/>
                  <a:pt x="131" y="2"/>
                </a:cubicBezTo>
                <a:cubicBezTo>
                  <a:pt x="127" y="1"/>
                  <a:pt x="123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1729080" y="230116"/>
            <a:ext cx="31938" cy="25137"/>
          </a:xfrm>
          <a:custGeom>
            <a:rect b="b" l="l" r="r" t="t"/>
            <a:pathLst>
              <a:path extrusionOk="0" h="329" w="418">
                <a:moveTo>
                  <a:pt x="257" y="1"/>
                </a:moveTo>
                <a:cubicBezTo>
                  <a:pt x="191" y="1"/>
                  <a:pt x="116" y="25"/>
                  <a:pt x="72" y="76"/>
                </a:cubicBezTo>
                <a:cubicBezTo>
                  <a:pt x="13" y="136"/>
                  <a:pt x="1" y="195"/>
                  <a:pt x="60" y="267"/>
                </a:cubicBezTo>
                <a:cubicBezTo>
                  <a:pt x="108" y="307"/>
                  <a:pt x="166" y="329"/>
                  <a:pt x="219" y="329"/>
                </a:cubicBezTo>
                <a:cubicBezTo>
                  <a:pt x="260" y="329"/>
                  <a:pt x="296" y="316"/>
                  <a:pt x="322" y="291"/>
                </a:cubicBezTo>
                <a:cubicBezTo>
                  <a:pt x="394" y="219"/>
                  <a:pt x="417" y="88"/>
                  <a:pt x="358" y="29"/>
                </a:cubicBezTo>
                <a:cubicBezTo>
                  <a:pt x="335" y="10"/>
                  <a:pt x="298" y="1"/>
                  <a:pt x="2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1076805" y="702455"/>
            <a:ext cx="34688" cy="28423"/>
          </a:xfrm>
          <a:custGeom>
            <a:rect b="b" l="l" r="r" t="t"/>
            <a:pathLst>
              <a:path extrusionOk="0" h="372" w="454">
                <a:moveTo>
                  <a:pt x="194" y="1"/>
                </a:moveTo>
                <a:cubicBezTo>
                  <a:pt x="162" y="1"/>
                  <a:pt x="127" y="19"/>
                  <a:pt x="96" y="50"/>
                </a:cubicBezTo>
                <a:cubicBezTo>
                  <a:pt x="37" y="109"/>
                  <a:pt x="1" y="169"/>
                  <a:pt x="84" y="240"/>
                </a:cubicBezTo>
                <a:cubicBezTo>
                  <a:pt x="154" y="318"/>
                  <a:pt x="261" y="371"/>
                  <a:pt x="328" y="371"/>
                </a:cubicBezTo>
                <a:cubicBezTo>
                  <a:pt x="353" y="371"/>
                  <a:pt x="372" y="364"/>
                  <a:pt x="382" y="347"/>
                </a:cubicBezTo>
                <a:cubicBezTo>
                  <a:pt x="453" y="217"/>
                  <a:pt x="334" y="145"/>
                  <a:pt x="275" y="50"/>
                </a:cubicBezTo>
                <a:cubicBezTo>
                  <a:pt x="252" y="16"/>
                  <a:pt x="224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1510789" y="705282"/>
            <a:ext cx="29187" cy="26895"/>
          </a:xfrm>
          <a:custGeom>
            <a:rect b="b" l="l" r="r" t="t"/>
            <a:pathLst>
              <a:path extrusionOk="0" h="352" w="382">
                <a:moveTo>
                  <a:pt x="191" y="1"/>
                </a:moveTo>
                <a:cubicBezTo>
                  <a:pt x="72" y="1"/>
                  <a:pt x="84" y="120"/>
                  <a:pt x="60" y="191"/>
                </a:cubicBezTo>
                <a:cubicBezTo>
                  <a:pt x="24" y="239"/>
                  <a:pt x="12" y="287"/>
                  <a:pt x="0" y="346"/>
                </a:cubicBezTo>
                <a:cubicBezTo>
                  <a:pt x="64" y="346"/>
                  <a:pt x="106" y="352"/>
                  <a:pt x="131" y="352"/>
                </a:cubicBezTo>
                <a:cubicBezTo>
                  <a:pt x="143" y="352"/>
                  <a:pt x="151" y="350"/>
                  <a:pt x="155" y="346"/>
                </a:cubicBezTo>
                <a:lnTo>
                  <a:pt x="381" y="72"/>
                </a:lnTo>
                <a:cubicBezTo>
                  <a:pt x="381" y="72"/>
                  <a:pt x="381" y="25"/>
                  <a:pt x="369" y="25"/>
                </a:cubicBezTo>
                <a:cubicBezTo>
                  <a:pt x="310" y="13"/>
                  <a:pt x="250" y="1"/>
                  <a:pt x="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1428882" y="255788"/>
            <a:ext cx="33771" cy="24603"/>
          </a:xfrm>
          <a:custGeom>
            <a:rect b="b" l="l" r="r" t="t"/>
            <a:pathLst>
              <a:path extrusionOk="0" h="322" w="442">
                <a:moveTo>
                  <a:pt x="202" y="1"/>
                </a:moveTo>
                <a:cubicBezTo>
                  <a:pt x="133" y="1"/>
                  <a:pt x="61" y="24"/>
                  <a:pt x="24" y="74"/>
                </a:cubicBezTo>
                <a:cubicBezTo>
                  <a:pt x="1" y="121"/>
                  <a:pt x="36" y="217"/>
                  <a:pt x="60" y="300"/>
                </a:cubicBezTo>
                <a:cubicBezTo>
                  <a:pt x="116" y="300"/>
                  <a:pt x="177" y="321"/>
                  <a:pt x="218" y="321"/>
                </a:cubicBezTo>
                <a:cubicBezTo>
                  <a:pt x="239" y="321"/>
                  <a:pt x="255" y="316"/>
                  <a:pt x="263" y="300"/>
                </a:cubicBezTo>
                <a:cubicBezTo>
                  <a:pt x="310" y="240"/>
                  <a:pt x="441" y="181"/>
                  <a:pt x="358" y="62"/>
                </a:cubicBezTo>
                <a:cubicBezTo>
                  <a:pt x="329" y="22"/>
                  <a:pt x="267" y="1"/>
                  <a:pt x="2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1208758" y="36657"/>
            <a:ext cx="27353" cy="28270"/>
          </a:xfrm>
          <a:custGeom>
            <a:rect b="b" l="l" r="r" t="t"/>
            <a:pathLst>
              <a:path extrusionOk="0" h="370" w="358">
                <a:moveTo>
                  <a:pt x="24" y="1"/>
                </a:moveTo>
                <a:cubicBezTo>
                  <a:pt x="24" y="48"/>
                  <a:pt x="0" y="84"/>
                  <a:pt x="24" y="132"/>
                </a:cubicBezTo>
                <a:cubicBezTo>
                  <a:pt x="36" y="191"/>
                  <a:pt x="60" y="239"/>
                  <a:pt x="96" y="287"/>
                </a:cubicBezTo>
                <a:cubicBezTo>
                  <a:pt x="119" y="310"/>
                  <a:pt x="167" y="370"/>
                  <a:pt x="179" y="370"/>
                </a:cubicBezTo>
                <a:cubicBezTo>
                  <a:pt x="238" y="346"/>
                  <a:pt x="298" y="299"/>
                  <a:pt x="346" y="251"/>
                </a:cubicBezTo>
                <a:cubicBezTo>
                  <a:pt x="358" y="239"/>
                  <a:pt x="346" y="179"/>
                  <a:pt x="346" y="144"/>
                </a:cubicBezTo>
                <a:cubicBezTo>
                  <a:pt x="274" y="84"/>
                  <a:pt x="215" y="48"/>
                  <a:pt x="143" y="13"/>
                </a:cubicBezTo>
                <a:cubicBezTo>
                  <a:pt x="107" y="1"/>
                  <a:pt x="60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720220" y="210403"/>
            <a:ext cx="23762" cy="23762"/>
          </a:xfrm>
          <a:custGeom>
            <a:rect b="b" l="l" r="r" t="t"/>
            <a:pathLst>
              <a:path extrusionOk="0" h="311" w="311">
                <a:moveTo>
                  <a:pt x="80" y="0"/>
                </a:moveTo>
                <a:cubicBezTo>
                  <a:pt x="51" y="0"/>
                  <a:pt x="29" y="4"/>
                  <a:pt x="24" y="13"/>
                </a:cubicBezTo>
                <a:cubicBezTo>
                  <a:pt x="1" y="72"/>
                  <a:pt x="13" y="180"/>
                  <a:pt x="13" y="287"/>
                </a:cubicBezTo>
                <a:cubicBezTo>
                  <a:pt x="108" y="287"/>
                  <a:pt x="167" y="311"/>
                  <a:pt x="191" y="311"/>
                </a:cubicBezTo>
                <a:cubicBezTo>
                  <a:pt x="286" y="275"/>
                  <a:pt x="310" y="60"/>
                  <a:pt x="251" y="37"/>
                </a:cubicBezTo>
                <a:cubicBezTo>
                  <a:pt x="212" y="14"/>
                  <a:pt x="134" y="0"/>
                  <a:pt x="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1510789" y="317753"/>
            <a:ext cx="24603" cy="25596"/>
          </a:xfrm>
          <a:custGeom>
            <a:rect b="b" l="l" r="r" t="t"/>
            <a:pathLst>
              <a:path extrusionOk="0" h="335" w="322">
                <a:moveTo>
                  <a:pt x="215" y="1"/>
                </a:moveTo>
                <a:lnTo>
                  <a:pt x="0" y="84"/>
                </a:lnTo>
                <a:cubicBezTo>
                  <a:pt x="0" y="179"/>
                  <a:pt x="143" y="334"/>
                  <a:pt x="238" y="334"/>
                </a:cubicBezTo>
                <a:cubicBezTo>
                  <a:pt x="262" y="334"/>
                  <a:pt x="322" y="310"/>
                  <a:pt x="322" y="299"/>
                </a:cubicBezTo>
                <a:cubicBezTo>
                  <a:pt x="322" y="203"/>
                  <a:pt x="310" y="96"/>
                  <a:pt x="298" y="13"/>
                </a:cubicBezTo>
                <a:cubicBezTo>
                  <a:pt x="298" y="13"/>
                  <a:pt x="250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1560834" y="44908"/>
            <a:ext cx="27353" cy="23839"/>
          </a:xfrm>
          <a:custGeom>
            <a:rect b="b" l="l" r="r" t="t"/>
            <a:pathLst>
              <a:path extrusionOk="0" h="312" w="358">
                <a:moveTo>
                  <a:pt x="12" y="0"/>
                </a:moveTo>
                <a:cubicBezTo>
                  <a:pt x="12" y="119"/>
                  <a:pt x="0" y="214"/>
                  <a:pt x="36" y="226"/>
                </a:cubicBezTo>
                <a:cubicBezTo>
                  <a:pt x="88" y="278"/>
                  <a:pt x="176" y="312"/>
                  <a:pt x="245" y="312"/>
                </a:cubicBezTo>
                <a:cubicBezTo>
                  <a:pt x="255" y="312"/>
                  <a:pt x="265" y="311"/>
                  <a:pt x="274" y="310"/>
                </a:cubicBezTo>
                <a:cubicBezTo>
                  <a:pt x="357" y="298"/>
                  <a:pt x="333" y="95"/>
                  <a:pt x="250" y="36"/>
                </a:cubicBezTo>
                <a:cubicBezTo>
                  <a:pt x="191" y="12"/>
                  <a:pt x="119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1950121" y="485998"/>
            <a:ext cx="22845" cy="21852"/>
          </a:xfrm>
          <a:custGeom>
            <a:rect b="b" l="l" r="r" t="t"/>
            <a:pathLst>
              <a:path extrusionOk="0" h="286" w="299">
                <a:moveTo>
                  <a:pt x="151" y="1"/>
                </a:moveTo>
                <a:cubicBezTo>
                  <a:pt x="105" y="1"/>
                  <a:pt x="51" y="13"/>
                  <a:pt x="1" y="13"/>
                </a:cubicBezTo>
                <a:cubicBezTo>
                  <a:pt x="1" y="97"/>
                  <a:pt x="1" y="192"/>
                  <a:pt x="25" y="275"/>
                </a:cubicBezTo>
                <a:cubicBezTo>
                  <a:pt x="25" y="283"/>
                  <a:pt x="35" y="286"/>
                  <a:pt x="51" y="286"/>
                </a:cubicBezTo>
                <a:cubicBezTo>
                  <a:pt x="83" y="286"/>
                  <a:pt x="136" y="275"/>
                  <a:pt x="168" y="275"/>
                </a:cubicBezTo>
                <a:cubicBezTo>
                  <a:pt x="239" y="180"/>
                  <a:pt x="299" y="85"/>
                  <a:pt x="227" y="25"/>
                </a:cubicBezTo>
                <a:cubicBezTo>
                  <a:pt x="208" y="6"/>
                  <a:pt x="181" y="1"/>
                  <a:pt x="1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1208758" y="226295"/>
            <a:ext cx="27353" cy="25137"/>
          </a:xfrm>
          <a:custGeom>
            <a:rect b="b" l="l" r="r" t="t"/>
            <a:pathLst>
              <a:path extrusionOk="0" h="329" w="358">
                <a:moveTo>
                  <a:pt x="169" y="1"/>
                </a:moveTo>
                <a:cubicBezTo>
                  <a:pt x="143" y="1"/>
                  <a:pt x="117" y="6"/>
                  <a:pt x="96" y="19"/>
                </a:cubicBezTo>
                <a:cubicBezTo>
                  <a:pt x="0" y="43"/>
                  <a:pt x="24" y="245"/>
                  <a:pt x="107" y="305"/>
                </a:cubicBezTo>
                <a:cubicBezTo>
                  <a:pt x="143" y="329"/>
                  <a:pt x="179" y="329"/>
                  <a:pt x="215" y="329"/>
                </a:cubicBezTo>
                <a:cubicBezTo>
                  <a:pt x="322" y="222"/>
                  <a:pt x="358" y="91"/>
                  <a:pt x="298" y="31"/>
                </a:cubicBezTo>
                <a:cubicBezTo>
                  <a:pt x="260" y="16"/>
                  <a:pt x="213" y="1"/>
                  <a:pt x="1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1465251" y="79444"/>
            <a:ext cx="21012" cy="22845"/>
          </a:xfrm>
          <a:custGeom>
            <a:rect b="b" l="l" r="r" t="t"/>
            <a:pathLst>
              <a:path extrusionOk="0" h="299" w="275">
                <a:moveTo>
                  <a:pt x="1" y="0"/>
                </a:moveTo>
                <a:lnTo>
                  <a:pt x="1" y="298"/>
                </a:lnTo>
                <a:cubicBezTo>
                  <a:pt x="96" y="286"/>
                  <a:pt x="203" y="298"/>
                  <a:pt x="239" y="262"/>
                </a:cubicBezTo>
                <a:cubicBezTo>
                  <a:pt x="263" y="215"/>
                  <a:pt x="275" y="84"/>
                  <a:pt x="251" y="60"/>
                </a:cubicBezTo>
                <a:cubicBezTo>
                  <a:pt x="179" y="24"/>
                  <a:pt x="84" y="24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1448900" y="505863"/>
            <a:ext cx="28270" cy="19713"/>
          </a:xfrm>
          <a:custGeom>
            <a:rect b="b" l="l" r="r" t="t"/>
            <a:pathLst>
              <a:path extrusionOk="0" h="258" w="370">
                <a:moveTo>
                  <a:pt x="122" y="0"/>
                </a:moveTo>
                <a:cubicBezTo>
                  <a:pt x="105" y="0"/>
                  <a:pt x="89" y="1"/>
                  <a:pt x="72" y="3"/>
                </a:cubicBezTo>
                <a:cubicBezTo>
                  <a:pt x="1" y="15"/>
                  <a:pt x="1" y="194"/>
                  <a:pt x="96" y="242"/>
                </a:cubicBezTo>
                <a:cubicBezTo>
                  <a:pt x="116" y="253"/>
                  <a:pt x="138" y="257"/>
                  <a:pt x="164" y="257"/>
                </a:cubicBezTo>
                <a:cubicBezTo>
                  <a:pt x="215" y="257"/>
                  <a:pt x="278" y="242"/>
                  <a:pt x="358" y="242"/>
                </a:cubicBezTo>
                <a:cubicBezTo>
                  <a:pt x="358" y="134"/>
                  <a:pt x="370" y="51"/>
                  <a:pt x="346" y="51"/>
                </a:cubicBezTo>
                <a:cubicBezTo>
                  <a:pt x="267" y="22"/>
                  <a:pt x="197" y="0"/>
                  <a:pt x="1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1781876" y="429305"/>
            <a:ext cx="34612" cy="21394"/>
          </a:xfrm>
          <a:custGeom>
            <a:rect b="b" l="l" r="r" t="t"/>
            <a:pathLst>
              <a:path extrusionOk="0" h="280" w="453">
                <a:moveTo>
                  <a:pt x="234" y="1"/>
                </a:moveTo>
                <a:cubicBezTo>
                  <a:pt x="184" y="1"/>
                  <a:pt x="136" y="19"/>
                  <a:pt x="96" y="53"/>
                </a:cubicBezTo>
                <a:cubicBezTo>
                  <a:pt x="0" y="112"/>
                  <a:pt x="60" y="160"/>
                  <a:pt x="107" y="220"/>
                </a:cubicBezTo>
                <a:cubicBezTo>
                  <a:pt x="147" y="264"/>
                  <a:pt x="182" y="280"/>
                  <a:pt x="216" y="280"/>
                </a:cubicBezTo>
                <a:cubicBezTo>
                  <a:pt x="264" y="280"/>
                  <a:pt x="309" y="248"/>
                  <a:pt x="357" y="220"/>
                </a:cubicBezTo>
                <a:cubicBezTo>
                  <a:pt x="417" y="172"/>
                  <a:pt x="453" y="124"/>
                  <a:pt x="393" y="65"/>
                </a:cubicBezTo>
                <a:cubicBezTo>
                  <a:pt x="344" y="22"/>
                  <a:pt x="288" y="1"/>
                  <a:pt x="23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1833679" y="52625"/>
            <a:ext cx="20095" cy="24144"/>
          </a:xfrm>
          <a:custGeom>
            <a:rect b="b" l="l" r="r" t="t"/>
            <a:pathLst>
              <a:path extrusionOk="0" h="316" w="263">
                <a:moveTo>
                  <a:pt x="156" y="1"/>
                </a:moveTo>
                <a:cubicBezTo>
                  <a:pt x="111" y="1"/>
                  <a:pt x="55" y="39"/>
                  <a:pt x="25" y="78"/>
                </a:cubicBezTo>
                <a:cubicBezTo>
                  <a:pt x="1" y="113"/>
                  <a:pt x="13" y="197"/>
                  <a:pt x="1" y="292"/>
                </a:cubicBezTo>
                <a:cubicBezTo>
                  <a:pt x="120" y="316"/>
                  <a:pt x="191" y="316"/>
                  <a:pt x="263" y="316"/>
                </a:cubicBezTo>
                <a:cubicBezTo>
                  <a:pt x="251" y="220"/>
                  <a:pt x="263" y="113"/>
                  <a:pt x="215" y="42"/>
                </a:cubicBezTo>
                <a:cubicBezTo>
                  <a:pt x="203" y="12"/>
                  <a:pt x="181" y="1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013843" y="103664"/>
            <a:ext cx="24603" cy="18643"/>
          </a:xfrm>
          <a:custGeom>
            <a:rect b="b" l="l" r="r" t="t"/>
            <a:pathLst>
              <a:path extrusionOk="0" h="244" w="322">
                <a:moveTo>
                  <a:pt x="220" y="1"/>
                </a:moveTo>
                <a:cubicBezTo>
                  <a:pt x="174" y="1"/>
                  <a:pt x="108" y="17"/>
                  <a:pt x="36" y="17"/>
                </a:cubicBezTo>
                <a:cubicBezTo>
                  <a:pt x="36" y="100"/>
                  <a:pt x="24" y="160"/>
                  <a:pt x="0" y="219"/>
                </a:cubicBezTo>
                <a:cubicBezTo>
                  <a:pt x="108" y="219"/>
                  <a:pt x="203" y="243"/>
                  <a:pt x="286" y="243"/>
                </a:cubicBezTo>
                <a:cubicBezTo>
                  <a:pt x="286" y="160"/>
                  <a:pt x="322" y="64"/>
                  <a:pt x="274" y="17"/>
                </a:cubicBezTo>
                <a:cubicBezTo>
                  <a:pt x="262" y="5"/>
                  <a:pt x="244" y="1"/>
                  <a:pt x="2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2002917" y="362374"/>
            <a:ext cx="24603" cy="23762"/>
          </a:xfrm>
          <a:custGeom>
            <a:rect b="b" l="l" r="r" t="t"/>
            <a:pathLst>
              <a:path extrusionOk="0" h="311" w="322">
                <a:moveTo>
                  <a:pt x="189" y="1"/>
                </a:moveTo>
                <a:cubicBezTo>
                  <a:pt x="128" y="1"/>
                  <a:pt x="57" y="25"/>
                  <a:pt x="24" y="72"/>
                </a:cubicBezTo>
                <a:cubicBezTo>
                  <a:pt x="0" y="107"/>
                  <a:pt x="12" y="167"/>
                  <a:pt x="12" y="203"/>
                </a:cubicBezTo>
                <a:cubicBezTo>
                  <a:pt x="85" y="251"/>
                  <a:pt x="141" y="310"/>
                  <a:pt x="192" y="310"/>
                </a:cubicBezTo>
                <a:cubicBezTo>
                  <a:pt x="216" y="310"/>
                  <a:pt x="239" y="297"/>
                  <a:pt x="262" y="262"/>
                </a:cubicBezTo>
                <a:cubicBezTo>
                  <a:pt x="310" y="215"/>
                  <a:pt x="322" y="107"/>
                  <a:pt x="298" y="48"/>
                </a:cubicBezTo>
                <a:cubicBezTo>
                  <a:pt x="282" y="16"/>
                  <a:pt x="239" y="1"/>
                  <a:pt x="18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2354994" y="377502"/>
            <a:ext cx="22769" cy="23686"/>
          </a:xfrm>
          <a:custGeom>
            <a:rect b="b" l="l" r="r" t="t"/>
            <a:pathLst>
              <a:path extrusionOk="0" h="310" w="298">
                <a:moveTo>
                  <a:pt x="106" y="0"/>
                </a:moveTo>
                <a:cubicBezTo>
                  <a:pt x="92" y="0"/>
                  <a:pt x="84" y="1"/>
                  <a:pt x="84" y="5"/>
                </a:cubicBezTo>
                <a:cubicBezTo>
                  <a:pt x="48" y="88"/>
                  <a:pt x="36" y="183"/>
                  <a:pt x="0" y="302"/>
                </a:cubicBezTo>
                <a:cubicBezTo>
                  <a:pt x="31" y="307"/>
                  <a:pt x="58" y="309"/>
                  <a:pt x="83" y="309"/>
                </a:cubicBezTo>
                <a:cubicBezTo>
                  <a:pt x="186" y="309"/>
                  <a:pt x="248" y="269"/>
                  <a:pt x="286" y="183"/>
                </a:cubicBezTo>
                <a:cubicBezTo>
                  <a:pt x="298" y="136"/>
                  <a:pt x="286" y="52"/>
                  <a:pt x="262" y="28"/>
                </a:cubicBezTo>
                <a:cubicBezTo>
                  <a:pt x="219" y="11"/>
                  <a:pt x="143" y="0"/>
                  <a:pt x="10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1090482" y="570426"/>
            <a:ext cx="26436" cy="22387"/>
          </a:xfrm>
          <a:custGeom>
            <a:rect b="b" l="l" r="r" t="t"/>
            <a:pathLst>
              <a:path extrusionOk="0" h="293" w="346">
                <a:moveTo>
                  <a:pt x="176" y="1"/>
                </a:moveTo>
                <a:cubicBezTo>
                  <a:pt x="137" y="1"/>
                  <a:pt x="102" y="10"/>
                  <a:pt x="84" y="28"/>
                </a:cubicBezTo>
                <a:cubicBezTo>
                  <a:pt x="1" y="87"/>
                  <a:pt x="36" y="170"/>
                  <a:pt x="143" y="278"/>
                </a:cubicBezTo>
                <a:cubicBezTo>
                  <a:pt x="153" y="278"/>
                  <a:pt x="193" y="293"/>
                  <a:pt x="221" y="293"/>
                </a:cubicBezTo>
                <a:cubicBezTo>
                  <a:pt x="228" y="293"/>
                  <a:pt x="234" y="292"/>
                  <a:pt x="239" y="290"/>
                </a:cubicBezTo>
                <a:cubicBezTo>
                  <a:pt x="322" y="242"/>
                  <a:pt x="346" y="51"/>
                  <a:pt x="286" y="28"/>
                </a:cubicBezTo>
                <a:cubicBezTo>
                  <a:pt x="257" y="10"/>
                  <a:pt x="215" y="1"/>
                  <a:pt x="1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621963" y="781764"/>
            <a:ext cx="22845" cy="16733"/>
          </a:xfrm>
          <a:custGeom>
            <a:rect b="b" l="l" r="r" t="t"/>
            <a:pathLst>
              <a:path extrusionOk="0" h="219" w="299">
                <a:moveTo>
                  <a:pt x="287" y="0"/>
                </a:moveTo>
                <a:cubicBezTo>
                  <a:pt x="203" y="0"/>
                  <a:pt x="108" y="0"/>
                  <a:pt x="13" y="12"/>
                </a:cubicBezTo>
                <a:cubicBezTo>
                  <a:pt x="1" y="12"/>
                  <a:pt x="1" y="119"/>
                  <a:pt x="1" y="202"/>
                </a:cubicBezTo>
                <a:cubicBezTo>
                  <a:pt x="80" y="202"/>
                  <a:pt x="149" y="218"/>
                  <a:pt x="197" y="218"/>
                </a:cubicBezTo>
                <a:cubicBezTo>
                  <a:pt x="220" y="218"/>
                  <a:pt x="239" y="214"/>
                  <a:pt x="251" y="202"/>
                </a:cubicBezTo>
                <a:cubicBezTo>
                  <a:pt x="298" y="179"/>
                  <a:pt x="275" y="71"/>
                  <a:pt x="2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1270570" y="979120"/>
            <a:ext cx="22845" cy="17344"/>
          </a:xfrm>
          <a:custGeom>
            <a:rect b="b" l="l" r="r" t="t"/>
            <a:pathLst>
              <a:path extrusionOk="0" h="227" w="299">
                <a:moveTo>
                  <a:pt x="1" y="1"/>
                </a:moveTo>
                <a:lnTo>
                  <a:pt x="1" y="227"/>
                </a:lnTo>
                <a:cubicBezTo>
                  <a:pt x="25" y="224"/>
                  <a:pt x="49" y="223"/>
                  <a:pt x="72" y="223"/>
                </a:cubicBezTo>
                <a:cubicBezTo>
                  <a:pt x="112" y="223"/>
                  <a:pt x="149" y="226"/>
                  <a:pt x="181" y="226"/>
                </a:cubicBezTo>
                <a:cubicBezTo>
                  <a:pt x="209" y="226"/>
                  <a:pt x="233" y="224"/>
                  <a:pt x="251" y="215"/>
                </a:cubicBezTo>
                <a:cubicBezTo>
                  <a:pt x="299" y="179"/>
                  <a:pt x="287" y="72"/>
                  <a:pt x="28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1220600" y="1152866"/>
            <a:ext cx="21852" cy="21012"/>
          </a:xfrm>
          <a:custGeom>
            <a:rect b="b" l="l" r="r" t="t"/>
            <a:pathLst>
              <a:path extrusionOk="0" h="275" w="286">
                <a:moveTo>
                  <a:pt x="286" y="1"/>
                </a:moveTo>
                <a:lnTo>
                  <a:pt x="286" y="1"/>
                </a:lnTo>
                <a:cubicBezTo>
                  <a:pt x="203" y="25"/>
                  <a:pt x="107" y="1"/>
                  <a:pt x="24" y="37"/>
                </a:cubicBezTo>
                <a:cubicBezTo>
                  <a:pt x="0" y="48"/>
                  <a:pt x="12" y="156"/>
                  <a:pt x="0" y="275"/>
                </a:cubicBezTo>
                <a:cubicBezTo>
                  <a:pt x="107" y="263"/>
                  <a:pt x="191" y="263"/>
                  <a:pt x="203" y="239"/>
                </a:cubicBezTo>
                <a:cubicBezTo>
                  <a:pt x="250" y="167"/>
                  <a:pt x="250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922160" y="41241"/>
            <a:ext cx="27430" cy="24603"/>
          </a:xfrm>
          <a:custGeom>
            <a:rect b="b" l="l" r="r" t="t"/>
            <a:pathLst>
              <a:path extrusionOk="0" h="322" w="359">
                <a:moveTo>
                  <a:pt x="152" y="0"/>
                </a:moveTo>
                <a:cubicBezTo>
                  <a:pt x="134" y="0"/>
                  <a:pt x="116" y="7"/>
                  <a:pt x="96" y="24"/>
                </a:cubicBezTo>
                <a:cubicBezTo>
                  <a:pt x="25" y="72"/>
                  <a:pt x="1" y="250"/>
                  <a:pt x="84" y="298"/>
                </a:cubicBezTo>
                <a:cubicBezTo>
                  <a:pt x="120" y="322"/>
                  <a:pt x="203" y="322"/>
                  <a:pt x="227" y="322"/>
                </a:cubicBezTo>
                <a:cubicBezTo>
                  <a:pt x="358" y="239"/>
                  <a:pt x="334" y="167"/>
                  <a:pt x="287" y="108"/>
                </a:cubicBezTo>
                <a:cubicBezTo>
                  <a:pt x="250" y="71"/>
                  <a:pt x="207" y="0"/>
                  <a:pt x="1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1827337" y="405084"/>
            <a:ext cx="27353" cy="16962"/>
          </a:xfrm>
          <a:custGeom>
            <a:rect b="b" l="l" r="r" t="t"/>
            <a:pathLst>
              <a:path extrusionOk="0" h="222" w="358">
                <a:moveTo>
                  <a:pt x="36" y="1"/>
                </a:moveTo>
                <a:cubicBezTo>
                  <a:pt x="12" y="1"/>
                  <a:pt x="1" y="84"/>
                  <a:pt x="1" y="120"/>
                </a:cubicBezTo>
                <a:cubicBezTo>
                  <a:pt x="69" y="188"/>
                  <a:pt x="145" y="221"/>
                  <a:pt x="211" y="221"/>
                </a:cubicBezTo>
                <a:cubicBezTo>
                  <a:pt x="260" y="221"/>
                  <a:pt x="304" y="203"/>
                  <a:pt x="334" y="168"/>
                </a:cubicBezTo>
                <a:cubicBezTo>
                  <a:pt x="358" y="132"/>
                  <a:pt x="346" y="72"/>
                  <a:pt x="358" y="25"/>
                </a:cubicBezTo>
                <a:cubicBezTo>
                  <a:pt x="263" y="13"/>
                  <a:pt x="143" y="1"/>
                  <a:pt x="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1304265" y="746235"/>
            <a:ext cx="22845" cy="22616"/>
          </a:xfrm>
          <a:custGeom>
            <a:rect b="b" l="l" r="r" t="t"/>
            <a:pathLst>
              <a:path extrusionOk="0" h="296" w="299">
                <a:moveTo>
                  <a:pt x="134" y="0"/>
                </a:moveTo>
                <a:cubicBezTo>
                  <a:pt x="93" y="0"/>
                  <a:pt x="56" y="14"/>
                  <a:pt x="36" y="48"/>
                </a:cubicBezTo>
                <a:cubicBezTo>
                  <a:pt x="0" y="108"/>
                  <a:pt x="12" y="179"/>
                  <a:pt x="0" y="251"/>
                </a:cubicBezTo>
                <a:cubicBezTo>
                  <a:pt x="40" y="280"/>
                  <a:pt x="78" y="296"/>
                  <a:pt x="115" y="296"/>
                </a:cubicBezTo>
                <a:cubicBezTo>
                  <a:pt x="167" y="296"/>
                  <a:pt x="219" y="266"/>
                  <a:pt x="274" y="203"/>
                </a:cubicBezTo>
                <a:cubicBezTo>
                  <a:pt x="286" y="179"/>
                  <a:pt x="298" y="108"/>
                  <a:pt x="286" y="72"/>
                </a:cubicBezTo>
                <a:cubicBezTo>
                  <a:pt x="258" y="30"/>
                  <a:pt x="192" y="0"/>
                  <a:pt x="13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2253986" y="207805"/>
            <a:ext cx="21928" cy="22616"/>
          </a:xfrm>
          <a:custGeom>
            <a:rect b="b" l="l" r="r" t="t"/>
            <a:pathLst>
              <a:path extrusionOk="0" h="296" w="287">
                <a:moveTo>
                  <a:pt x="97" y="1"/>
                </a:moveTo>
                <a:cubicBezTo>
                  <a:pt x="78" y="1"/>
                  <a:pt x="64" y="4"/>
                  <a:pt x="60" y="11"/>
                </a:cubicBezTo>
                <a:cubicBezTo>
                  <a:pt x="36" y="94"/>
                  <a:pt x="13" y="202"/>
                  <a:pt x="1" y="285"/>
                </a:cubicBezTo>
                <a:cubicBezTo>
                  <a:pt x="33" y="292"/>
                  <a:pt x="63" y="295"/>
                  <a:pt x="89" y="295"/>
                </a:cubicBezTo>
                <a:cubicBezTo>
                  <a:pt x="194" y="295"/>
                  <a:pt x="246" y="240"/>
                  <a:pt x="274" y="154"/>
                </a:cubicBezTo>
                <a:cubicBezTo>
                  <a:pt x="286" y="106"/>
                  <a:pt x="274" y="35"/>
                  <a:pt x="251" y="23"/>
                </a:cubicBezTo>
                <a:cubicBezTo>
                  <a:pt x="210" y="15"/>
                  <a:pt x="140" y="1"/>
                  <a:pt x="9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270570" y="39866"/>
            <a:ext cx="23762" cy="21394"/>
          </a:xfrm>
          <a:custGeom>
            <a:rect b="b" l="l" r="r" t="t"/>
            <a:pathLst>
              <a:path extrusionOk="0" h="280" w="311">
                <a:moveTo>
                  <a:pt x="111" y="0"/>
                </a:moveTo>
                <a:cubicBezTo>
                  <a:pt x="74" y="0"/>
                  <a:pt x="41" y="9"/>
                  <a:pt x="25" y="30"/>
                </a:cubicBezTo>
                <a:cubicBezTo>
                  <a:pt x="1" y="78"/>
                  <a:pt x="1" y="185"/>
                  <a:pt x="25" y="221"/>
                </a:cubicBezTo>
                <a:cubicBezTo>
                  <a:pt x="48" y="263"/>
                  <a:pt x="77" y="279"/>
                  <a:pt x="110" y="279"/>
                </a:cubicBezTo>
                <a:cubicBezTo>
                  <a:pt x="161" y="279"/>
                  <a:pt x="222" y="240"/>
                  <a:pt x="287" y="197"/>
                </a:cubicBezTo>
                <a:cubicBezTo>
                  <a:pt x="299" y="185"/>
                  <a:pt x="311" y="126"/>
                  <a:pt x="287" y="78"/>
                </a:cubicBezTo>
                <a:cubicBezTo>
                  <a:pt x="264" y="32"/>
                  <a:pt x="180" y="0"/>
                  <a:pt x="11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960363" y="383385"/>
            <a:ext cx="21012" cy="17268"/>
          </a:xfrm>
          <a:custGeom>
            <a:rect b="b" l="l" r="r" t="t"/>
            <a:pathLst>
              <a:path extrusionOk="0" h="226" w="275">
                <a:moveTo>
                  <a:pt x="95" y="0"/>
                </a:moveTo>
                <a:cubicBezTo>
                  <a:pt x="68" y="0"/>
                  <a:pt x="45" y="3"/>
                  <a:pt x="25" y="11"/>
                </a:cubicBezTo>
                <a:cubicBezTo>
                  <a:pt x="1" y="23"/>
                  <a:pt x="13" y="130"/>
                  <a:pt x="13" y="202"/>
                </a:cubicBezTo>
                <a:cubicBezTo>
                  <a:pt x="96" y="202"/>
                  <a:pt x="191" y="225"/>
                  <a:pt x="275" y="225"/>
                </a:cubicBezTo>
                <a:lnTo>
                  <a:pt x="275" y="11"/>
                </a:lnTo>
                <a:cubicBezTo>
                  <a:pt x="211" y="11"/>
                  <a:pt x="148" y="0"/>
                  <a:pt x="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381587" y="465139"/>
            <a:ext cx="20095" cy="17344"/>
          </a:xfrm>
          <a:custGeom>
            <a:rect b="b" l="l" r="r" t="t"/>
            <a:pathLst>
              <a:path extrusionOk="0" h="227" w="263">
                <a:moveTo>
                  <a:pt x="262" y="1"/>
                </a:moveTo>
                <a:cubicBezTo>
                  <a:pt x="179" y="13"/>
                  <a:pt x="96" y="13"/>
                  <a:pt x="1" y="13"/>
                </a:cubicBezTo>
                <a:lnTo>
                  <a:pt x="1" y="215"/>
                </a:lnTo>
                <a:cubicBezTo>
                  <a:pt x="108" y="227"/>
                  <a:pt x="179" y="227"/>
                  <a:pt x="262" y="227"/>
                </a:cubicBezTo>
                <a:lnTo>
                  <a:pt x="26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657258" y="283676"/>
            <a:ext cx="21852" cy="16886"/>
          </a:xfrm>
          <a:custGeom>
            <a:rect b="b" l="l" r="r" t="t"/>
            <a:pathLst>
              <a:path extrusionOk="0" h="221" w="286">
                <a:moveTo>
                  <a:pt x="130" y="0"/>
                </a:moveTo>
                <a:cubicBezTo>
                  <a:pt x="86" y="0"/>
                  <a:pt x="48" y="6"/>
                  <a:pt x="24" y="30"/>
                </a:cubicBezTo>
                <a:cubicBezTo>
                  <a:pt x="0" y="42"/>
                  <a:pt x="12" y="149"/>
                  <a:pt x="12" y="221"/>
                </a:cubicBezTo>
                <a:cubicBezTo>
                  <a:pt x="107" y="221"/>
                  <a:pt x="191" y="209"/>
                  <a:pt x="286" y="209"/>
                </a:cubicBezTo>
                <a:cubicBezTo>
                  <a:pt x="286" y="161"/>
                  <a:pt x="262" y="102"/>
                  <a:pt x="262" y="6"/>
                </a:cubicBezTo>
                <a:cubicBezTo>
                  <a:pt x="220" y="6"/>
                  <a:pt x="173" y="0"/>
                  <a:pt x="1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1253302" y="90905"/>
            <a:ext cx="22845" cy="21928"/>
          </a:xfrm>
          <a:custGeom>
            <a:rect b="b" l="l" r="r" t="t"/>
            <a:pathLst>
              <a:path extrusionOk="0" h="287" w="299">
                <a:moveTo>
                  <a:pt x="117" y="1"/>
                </a:moveTo>
                <a:cubicBezTo>
                  <a:pt x="102" y="1"/>
                  <a:pt x="90" y="2"/>
                  <a:pt x="84" y="5"/>
                </a:cubicBezTo>
                <a:cubicBezTo>
                  <a:pt x="48" y="77"/>
                  <a:pt x="36" y="184"/>
                  <a:pt x="1" y="267"/>
                </a:cubicBezTo>
                <a:cubicBezTo>
                  <a:pt x="43" y="280"/>
                  <a:pt x="79" y="286"/>
                  <a:pt x="110" y="286"/>
                </a:cubicBezTo>
                <a:cubicBezTo>
                  <a:pt x="194" y="286"/>
                  <a:pt x="243" y="244"/>
                  <a:pt x="286" y="184"/>
                </a:cubicBezTo>
                <a:cubicBezTo>
                  <a:pt x="298" y="136"/>
                  <a:pt x="298" y="53"/>
                  <a:pt x="275" y="29"/>
                </a:cubicBezTo>
                <a:cubicBezTo>
                  <a:pt x="222" y="12"/>
                  <a:pt x="157" y="1"/>
                  <a:pt x="11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1129601" y="376050"/>
            <a:ext cx="22845" cy="20630"/>
          </a:xfrm>
          <a:custGeom>
            <a:rect b="b" l="l" r="r" t="t"/>
            <a:pathLst>
              <a:path extrusionOk="0" h="270" w="299">
                <a:moveTo>
                  <a:pt x="136" y="1"/>
                </a:moveTo>
                <a:cubicBezTo>
                  <a:pt x="86" y="1"/>
                  <a:pt x="40" y="16"/>
                  <a:pt x="24" y="47"/>
                </a:cubicBezTo>
                <a:cubicBezTo>
                  <a:pt x="0" y="107"/>
                  <a:pt x="12" y="214"/>
                  <a:pt x="48" y="250"/>
                </a:cubicBezTo>
                <a:cubicBezTo>
                  <a:pt x="63" y="265"/>
                  <a:pt x="90" y="270"/>
                  <a:pt x="123" y="270"/>
                </a:cubicBezTo>
                <a:cubicBezTo>
                  <a:pt x="168" y="270"/>
                  <a:pt x="225" y="262"/>
                  <a:pt x="286" y="262"/>
                </a:cubicBezTo>
                <a:cubicBezTo>
                  <a:pt x="286" y="155"/>
                  <a:pt x="298" y="95"/>
                  <a:pt x="286" y="71"/>
                </a:cubicBezTo>
                <a:cubicBezTo>
                  <a:pt x="266" y="25"/>
                  <a:pt x="198" y="1"/>
                  <a:pt x="1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1276071" y="209333"/>
            <a:ext cx="26436" cy="18719"/>
          </a:xfrm>
          <a:custGeom>
            <a:rect b="b" l="l" r="r" t="t"/>
            <a:pathLst>
              <a:path extrusionOk="0" h="245" w="346">
                <a:moveTo>
                  <a:pt x="166" y="0"/>
                </a:moveTo>
                <a:cubicBezTo>
                  <a:pt x="128" y="0"/>
                  <a:pt x="84" y="3"/>
                  <a:pt x="36" y="3"/>
                </a:cubicBezTo>
                <a:cubicBezTo>
                  <a:pt x="36" y="110"/>
                  <a:pt x="0" y="170"/>
                  <a:pt x="12" y="194"/>
                </a:cubicBezTo>
                <a:cubicBezTo>
                  <a:pt x="38" y="226"/>
                  <a:pt x="93" y="245"/>
                  <a:pt x="149" y="245"/>
                </a:cubicBezTo>
                <a:cubicBezTo>
                  <a:pt x="195" y="245"/>
                  <a:pt x="242" y="232"/>
                  <a:pt x="274" y="205"/>
                </a:cubicBezTo>
                <a:cubicBezTo>
                  <a:pt x="346" y="134"/>
                  <a:pt x="310" y="63"/>
                  <a:pt x="250" y="15"/>
                </a:cubicBezTo>
                <a:cubicBezTo>
                  <a:pt x="233" y="3"/>
                  <a:pt x="203" y="0"/>
                  <a:pt x="1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1695461" y="231338"/>
            <a:ext cx="27353" cy="30104"/>
          </a:xfrm>
          <a:custGeom>
            <a:rect b="b" l="l" r="r" t="t"/>
            <a:pathLst>
              <a:path extrusionOk="0" h="394" w="358">
                <a:moveTo>
                  <a:pt x="298" y="1"/>
                </a:moveTo>
                <a:cubicBezTo>
                  <a:pt x="286" y="25"/>
                  <a:pt x="250" y="72"/>
                  <a:pt x="238" y="120"/>
                </a:cubicBezTo>
                <a:cubicBezTo>
                  <a:pt x="203" y="120"/>
                  <a:pt x="155" y="120"/>
                  <a:pt x="119" y="144"/>
                </a:cubicBezTo>
                <a:cubicBezTo>
                  <a:pt x="72" y="156"/>
                  <a:pt x="48" y="191"/>
                  <a:pt x="0" y="203"/>
                </a:cubicBezTo>
                <a:cubicBezTo>
                  <a:pt x="48" y="263"/>
                  <a:pt x="95" y="334"/>
                  <a:pt x="143" y="394"/>
                </a:cubicBezTo>
                <a:cubicBezTo>
                  <a:pt x="167" y="358"/>
                  <a:pt x="214" y="322"/>
                  <a:pt x="238" y="275"/>
                </a:cubicBezTo>
                <a:cubicBezTo>
                  <a:pt x="286" y="239"/>
                  <a:pt x="322" y="179"/>
                  <a:pt x="345" y="120"/>
                </a:cubicBezTo>
                <a:cubicBezTo>
                  <a:pt x="357" y="84"/>
                  <a:pt x="345" y="37"/>
                  <a:pt x="34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934003" y="406307"/>
            <a:ext cx="21928" cy="21394"/>
          </a:xfrm>
          <a:custGeom>
            <a:rect b="b" l="l" r="r" t="t"/>
            <a:pathLst>
              <a:path extrusionOk="0" h="280" w="287">
                <a:moveTo>
                  <a:pt x="162" y="0"/>
                </a:moveTo>
                <a:cubicBezTo>
                  <a:pt x="126" y="0"/>
                  <a:pt x="87" y="23"/>
                  <a:pt x="60" y="56"/>
                </a:cubicBezTo>
                <a:cubicBezTo>
                  <a:pt x="24" y="104"/>
                  <a:pt x="24" y="163"/>
                  <a:pt x="1" y="271"/>
                </a:cubicBezTo>
                <a:cubicBezTo>
                  <a:pt x="66" y="277"/>
                  <a:pt x="117" y="280"/>
                  <a:pt x="161" y="280"/>
                </a:cubicBezTo>
                <a:cubicBezTo>
                  <a:pt x="206" y="280"/>
                  <a:pt x="245" y="277"/>
                  <a:pt x="286" y="271"/>
                </a:cubicBezTo>
                <a:cubicBezTo>
                  <a:pt x="263" y="187"/>
                  <a:pt x="263" y="104"/>
                  <a:pt x="239" y="44"/>
                </a:cubicBezTo>
                <a:cubicBezTo>
                  <a:pt x="218" y="13"/>
                  <a:pt x="191" y="0"/>
                  <a:pt x="1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1770950" y="174645"/>
            <a:ext cx="22845" cy="20400"/>
          </a:xfrm>
          <a:custGeom>
            <a:rect b="b" l="l" r="r" t="t"/>
            <a:pathLst>
              <a:path extrusionOk="0" h="267" w="299">
                <a:moveTo>
                  <a:pt x="106" y="1"/>
                </a:moveTo>
                <a:cubicBezTo>
                  <a:pt x="77" y="1"/>
                  <a:pt x="48" y="12"/>
                  <a:pt x="24" y="40"/>
                </a:cubicBezTo>
                <a:cubicBezTo>
                  <a:pt x="0" y="88"/>
                  <a:pt x="0" y="231"/>
                  <a:pt x="12" y="231"/>
                </a:cubicBezTo>
                <a:cubicBezTo>
                  <a:pt x="84" y="267"/>
                  <a:pt x="179" y="243"/>
                  <a:pt x="262" y="267"/>
                </a:cubicBezTo>
                <a:cubicBezTo>
                  <a:pt x="286" y="243"/>
                  <a:pt x="298" y="231"/>
                  <a:pt x="298" y="207"/>
                </a:cubicBezTo>
                <a:cubicBezTo>
                  <a:pt x="262" y="159"/>
                  <a:pt x="250" y="112"/>
                  <a:pt x="227" y="64"/>
                </a:cubicBezTo>
                <a:cubicBezTo>
                  <a:pt x="198" y="28"/>
                  <a:pt x="151" y="1"/>
                  <a:pt x="1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1898318" y="233860"/>
            <a:ext cx="23686" cy="21241"/>
          </a:xfrm>
          <a:custGeom>
            <a:rect b="b" l="l" r="r" t="t"/>
            <a:pathLst>
              <a:path extrusionOk="0" h="278" w="310">
                <a:moveTo>
                  <a:pt x="194" y="1"/>
                </a:moveTo>
                <a:cubicBezTo>
                  <a:pt x="152" y="1"/>
                  <a:pt x="107" y="9"/>
                  <a:pt x="84" y="27"/>
                </a:cubicBezTo>
                <a:cubicBezTo>
                  <a:pt x="0" y="99"/>
                  <a:pt x="84" y="182"/>
                  <a:pt x="131" y="265"/>
                </a:cubicBezTo>
                <a:cubicBezTo>
                  <a:pt x="137" y="271"/>
                  <a:pt x="155" y="271"/>
                  <a:pt x="183" y="271"/>
                </a:cubicBezTo>
                <a:cubicBezTo>
                  <a:pt x="212" y="271"/>
                  <a:pt x="250" y="271"/>
                  <a:pt x="298" y="277"/>
                </a:cubicBezTo>
                <a:cubicBezTo>
                  <a:pt x="298" y="170"/>
                  <a:pt x="310" y="87"/>
                  <a:pt x="286" y="27"/>
                </a:cubicBezTo>
                <a:cubicBezTo>
                  <a:pt x="274" y="9"/>
                  <a:pt x="235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1758190" y="537725"/>
            <a:ext cx="26436" cy="22998"/>
          </a:xfrm>
          <a:custGeom>
            <a:rect b="b" l="l" r="r" t="t"/>
            <a:pathLst>
              <a:path extrusionOk="0" h="301" w="346">
                <a:moveTo>
                  <a:pt x="237" y="1"/>
                </a:moveTo>
                <a:cubicBezTo>
                  <a:pt x="187" y="1"/>
                  <a:pt x="138" y="65"/>
                  <a:pt x="96" y="98"/>
                </a:cubicBezTo>
                <a:cubicBezTo>
                  <a:pt x="1" y="170"/>
                  <a:pt x="96" y="194"/>
                  <a:pt x="155" y="289"/>
                </a:cubicBezTo>
                <a:cubicBezTo>
                  <a:pt x="179" y="289"/>
                  <a:pt x="275" y="301"/>
                  <a:pt x="275" y="301"/>
                </a:cubicBezTo>
                <a:cubicBezTo>
                  <a:pt x="286" y="217"/>
                  <a:pt x="346" y="98"/>
                  <a:pt x="298" y="39"/>
                </a:cubicBezTo>
                <a:cubicBezTo>
                  <a:pt x="278" y="11"/>
                  <a:pt x="257" y="1"/>
                  <a:pt x="2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35731" y="70046"/>
            <a:ext cx="25519" cy="21546"/>
          </a:xfrm>
          <a:custGeom>
            <a:rect b="b" l="l" r="r" t="t"/>
            <a:pathLst>
              <a:path extrusionOk="0" h="282" w="334">
                <a:moveTo>
                  <a:pt x="100" y="0"/>
                </a:moveTo>
                <a:cubicBezTo>
                  <a:pt x="85" y="0"/>
                  <a:pt x="71" y="2"/>
                  <a:pt x="60" y="4"/>
                </a:cubicBezTo>
                <a:cubicBezTo>
                  <a:pt x="0" y="40"/>
                  <a:pt x="0" y="219"/>
                  <a:pt x="83" y="266"/>
                </a:cubicBezTo>
                <a:cubicBezTo>
                  <a:pt x="101" y="278"/>
                  <a:pt x="131" y="281"/>
                  <a:pt x="164" y="281"/>
                </a:cubicBezTo>
                <a:cubicBezTo>
                  <a:pt x="197" y="281"/>
                  <a:pt x="232" y="278"/>
                  <a:pt x="262" y="278"/>
                </a:cubicBezTo>
                <a:cubicBezTo>
                  <a:pt x="333" y="171"/>
                  <a:pt x="333" y="112"/>
                  <a:pt x="238" y="52"/>
                </a:cubicBezTo>
                <a:cubicBezTo>
                  <a:pt x="211" y="16"/>
                  <a:pt x="149" y="0"/>
                  <a:pt x="1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80275" y="497306"/>
            <a:ext cx="23762" cy="22540"/>
          </a:xfrm>
          <a:custGeom>
            <a:rect b="b" l="l" r="r" t="t"/>
            <a:pathLst>
              <a:path extrusionOk="0" h="295" w="311">
                <a:moveTo>
                  <a:pt x="127" y="1"/>
                </a:moveTo>
                <a:cubicBezTo>
                  <a:pt x="92" y="1"/>
                  <a:pt x="52" y="16"/>
                  <a:pt x="0" y="44"/>
                </a:cubicBezTo>
                <a:cubicBezTo>
                  <a:pt x="0" y="127"/>
                  <a:pt x="0" y="211"/>
                  <a:pt x="12" y="294"/>
                </a:cubicBezTo>
                <a:cubicBezTo>
                  <a:pt x="72" y="282"/>
                  <a:pt x="167" y="270"/>
                  <a:pt x="227" y="235"/>
                </a:cubicBezTo>
                <a:cubicBezTo>
                  <a:pt x="310" y="187"/>
                  <a:pt x="274" y="115"/>
                  <a:pt x="227" y="56"/>
                </a:cubicBezTo>
                <a:cubicBezTo>
                  <a:pt x="196" y="19"/>
                  <a:pt x="164" y="1"/>
                  <a:pt x="1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1810986" y="992796"/>
            <a:ext cx="21012" cy="16656"/>
          </a:xfrm>
          <a:custGeom>
            <a:rect b="b" l="l" r="r" t="t"/>
            <a:pathLst>
              <a:path extrusionOk="0" h="218" w="275">
                <a:moveTo>
                  <a:pt x="0" y="0"/>
                </a:moveTo>
                <a:cubicBezTo>
                  <a:pt x="0" y="60"/>
                  <a:pt x="12" y="107"/>
                  <a:pt x="12" y="191"/>
                </a:cubicBezTo>
                <a:cubicBezTo>
                  <a:pt x="84" y="191"/>
                  <a:pt x="173" y="217"/>
                  <a:pt x="226" y="217"/>
                </a:cubicBezTo>
                <a:cubicBezTo>
                  <a:pt x="235" y="217"/>
                  <a:pt x="243" y="216"/>
                  <a:pt x="250" y="215"/>
                </a:cubicBezTo>
                <a:cubicBezTo>
                  <a:pt x="274" y="167"/>
                  <a:pt x="262" y="72"/>
                  <a:pt x="2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1476177" y="896372"/>
            <a:ext cx="23762" cy="23227"/>
          </a:xfrm>
          <a:custGeom>
            <a:rect b="b" l="l" r="r" t="t"/>
            <a:pathLst>
              <a:path extrusionOk="0" h="304" w="311">
                <a:moveTo>
                  <a:pt x="60" y="0"/>
                </a:moveTo>
                <a:cubicBezTo>
                  <a:pt x="1" y="131"/>
                  <a:pt x="13" y="226"/>
                  <a:pt x="84" y="286"/>
                </a:cubicBezTo>
                <a:cubicBezTo>
                  <a:pt x="108" y="298"/>
                  <a:pt x="138" y="304"/>
                  <a:pt x="166" y="304"/>
                </a:cubicBezTo>
                <a:cubicBezTo>
                  <a:pt x="194" y="304"/>
                  <a:pt x="221" y="298"/>
                  <a:pt x="239" y="286"/>
                </a:cubicBezTo>
                <a:cubicBezTo>
                  <a:pt x="287" y="250"/>
                  <a:pt x="310" y="143"/>
                  <a:pt x="298" y="131"/>
                </a:cubicBezTo>
                <a:cubicBezTo>
                  <a:pt x="227" y="72"/>
                  <a:pt x="144" y="3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387929" y="201769"/>
            <a:ext cx="21012" cy="17803"/>
          </a:xfrm>
          <a:custGeom>
            <a:rect b="b" l="l" r="r" t="t"/>
            <a:pathLst>
              <a:path extrusionOk="0" h="233" w="275">
                <a:moveTo>
                  <a:pt x="193" y="0"/>
                </a:moveTo>
                <a:cubicBezTo>
                  <a:pt x="153" y="0"/>
                  <a:pt x="77" y="31"/>
                  <a:pt x="1" y="31"/>
                </a:cubicBezTo>
                <a:cubicBezTo>
                  <a:pt x="13" y="102"/>
                  <a:pt x="1" y="173"/>
                  <a:pt x="13" y="185"/>
                </a:cubicBezTo>
                <a:lnTo>
                  <a:pt x="275" y="233"/>
                </a:lnTo>
                <a:cubicBezTo>
                  <a:pt x="263" y="162"/>
                  <a:pt x="263" y="54"/>
                  <a:pt x="215" y="7"/>
                </a:cubicBezTo>
                <a:cubicBezTo>
                  <a:pt x="210" y="2"/>
                  <a:pt x="203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131435" y="327686"/>
            <a:ext cx="27353" cy="22005"/>
          </a:xfrm>
          <a:custGeom>
            <a:rect b="b" l="l" r="r" t="t"/>
            <a:pathLst>
              <a:path extrusionOk="0" h="288" w="358">
                <a:moveTo>
                  <a:pt x="94" y="0"/>
                </a:moveTo>
                <a:cubicBezTo>
                  <a:pt x="51" y="0"/>
                  <a:pt x="19" y="16"/>
                  <a:pt x="0" y="49"/>
                </a:cubicBezTo>
                <a:cubicBezTo>
                  <a:pt x="48" y="109"/>
                  <a:pt x="96" y="169"/>
                  <a:pt x="155" y="204"/>
                </a:cubicBezTo>
                <a:cubicBezTo>
                  <a:pt x="167" y="240"/>
                  <a:pt x="203" y="288"/>
                  <a:pt x="215" y="288"/>
                </a:cubicBezTo>
                <a:cubicBezTo>
                  <a:pt x="262" y="288"/>
                  <a:pt x="298" y="252"/>
                  <a:pt x="322" y="228"/>
                </a:cubicBezTo>
                <a:cubicBezTo>
                  <a:pt x="334" y="192"/>
                  <a:pt x="346" y="145"/>
                  <a:pt x="357" y="109"/>
                </a:cubicBezTo>
                <a:cubicBezTo>
                  <a:pt x="250" y="37"/>
                  <a:pt x="160" y="0"/>
                  <a:pt x="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948597" y="199324"/>
            <a:ext cx="26436" cy="22998"/>
          </a:xfrm>
          <a:custGeom>
            <a:rect b="b" l="l" r="r" t="t"/>
            <a:pathLst>
              <a:path extrusionOk="0" h="301" w="346">
                <a:moveTo>
                  <a:pt x="193" y="0"/>
                </a:moveTo>
                <a:cubicBezTo>
                  <a:pt x="139" y="0"/>
                  <a:pt x="76" y="17"/>
                  <a:pt x="48" y="39"/>
                </a:cubicBezTo>
                <a:cubicBezTo>
                  <a:pt x="0" y="86"/>
                  <a:pt x="48" y="194"/>
                  <a:pt x="48" y="301"/>
                </a:cubicBezTo>
                <a:cubicBezTo>
                  <a:pt x="119" y="301"/>
                  <a:pt x="167" y="301"/>
                  <a:pt x="191" y="277"/>
                </a:cubicBezTo>
                <a:cubicBezTo>
                  <a:pt x="250" y="205"/>
                  <a:pt x="345" y="122"/>
                  <a:pt x="274" y="27"/>
                </a:cubicBezTo>
                <a:cubicBezTo>
                  <a:pt x="260" y="8"/>
                  <a:pt x="228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898551" y="60342"/>
            <a:ext cx="18261" cy="19178"/>
          </a:xfrm>
          <a:custGeom>
            <a:rect b="b" l="l" r="r" t="t"/>
            <a:pathLst>
              <a:path extrusionOk="0" h="251" w="239">
                <a:moveTo>
                  <a:pt x="238" y="0"/>
                </a:moveTo>
                <a:cubicBezTo>
                  <a:pt x="179" y="0"/>
                  <a:pt x="119" y="0"/>
                  <a:pt x="36" y="12"/>
                </a:cubicBezTo>
                <a:cubicBezTo>
                  <a:pt x="12" y="96"/>
                  <a:pt x="0" y="191"/>
                  <a:pt x="36" y="227"/>
                </a:cubicBezTo>
                <a:cubicBezTo>
                  <a:pt x="96" y="250"/>
                  <a:pt x="167" y="250"/>
                  <a:pt x="238" y="250"/>
                </a:cubicBezTo>
                <a:lnTo>
                  <a:pt x="2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984049" y="283905"/>
            <a:ext cx="20095" cy="22158"/>
          </a:xfrm>
          <a:custGeom>
            <a:rect b="b" l="l" r="r" t="t"/>
            <a:pathLst>
              <a:path extrusionOk="0" h="290" w="263">
                <a:moveTo>
                  <a:pt x="162" y="1"/>
                </a:moveTo>
                <a:cubicBezTo>
                  <a:pt x="125" y="1"/>
                  <a:pt x="87" y="24"/>
                  <a:pt x="60" y="51"/>
                </a:cubicBezTo>
                <a:cubicBezTo>
                  <a:pt x="24" y="99"/>
                  <a:pt x="24" y="158"/>
                  <a:pt x="0" y="241"/>
                </a:cubicBezTo>
                <a:cubicBezTo>
                  <a:pt x="108" y="265"/>
                  <a:pt x="179" y="277"/>
                  <a:pt x="251" y="289"/>
                </a:cubicBezTo>
                <a:cubicBezTo>
                  <a:pt x="251" y="206"/>
                  <a:pt x="262" y="111"/>
                  <a:pt x="239" y="51"/>
                </a:cubicBezTo>
                <a:cubicBezTo>
                  <a:pt x="218" y="15"/>
                  <a:pt x="190" y="1"/>
                  <a:pt x="1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1702720" y="533369"/>
            <a:ext cx="18261" cy="25596"/>
          </a:xfrm>
          <a:custGeom>
            <a:rect b="b" l="l" r="r" t="t"/>
            <a:pathLst>
              <a:path extrusionOk="0" h="335" w="239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48" y="274"/>
                </a:cubicBezTo>
                <a:cubicBezTo>
                  <a:pt x="60" y="298"/>
                  <a:pt x="119" y="310"/>
                  <a:pt x="167" y="334"/>
                </a:cubicBezTo>
                <a:cubicBezTo>
                  <a:pt x="179" y="310"/>
                  <a:pt x="179" y="286"/>
                  <a:pt x="191" y="274"/>
                </a:cubicBezTo>
                <a:cubicBezTo>
                  <a:pt x="191" y="191"/>
                  <a:pt x="239" y="96"/>
                  <a:pt x="203" y="60"/>
                </a:cubicBezTo>
                <a:cubicBezTo>
                  <a:pt x="167" y="13"/>
                  <a:pt x="72" y="13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217850" y="531841"/>
            <a:ext cx="21928" cy="19789"/>
          </a:xfrm>
          <a:custGeom>
            <a:rect b="b" l="l" r="r" t="t"/>
            <a:pathLst>
              <a:path extrusionOk="0" h="259" w="287">
                <a:moveTo>
                  <a:pt x="178" y="1"/>
                </a:moveTo>
                <a:cubicBezTo>
                  <a:pt x="150" y="1"/>
                  <a:pt x="115" y="7"/>
                  <a:pt x="108" y="21"/>
                </a:cubicBezTo>
                <a:cubicBezTo>
                  <a:pt x="60" y="80"/>
                  <a:pt x="48" y="140"/>
                  <a:pt x="0" y="247"/>
                </a:cubicBezTo>
                <a:cubicBezTo>
                  <a:pt x="119" y="247"/>
                  <a:pt x="215" y="259"/>
                  <a:pt x="286" y="259"/>
                </a:cubicBezTo>
                <a:cubicBezTo>
                  <a:pt x="262" y="175"/>
                  <a:pt x="239" y="80"/>
                  <a:pt x="215" y="9"/>
                </a:cubicBezTo>
                <a:cubicBezTo>
                  <a:pt x="215" y="4"/>
                  <a:pt x="198" y="1"/>
                  <a:pt x="1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390679" y="135831"/>
            <a:ext cx="24679" cy="22845"/>
          </a:xfrm>
          <a:custGeom>
            <a:rect b="b" l="l" r="r" t="t"/>
            <a:pathLst>
              <a:path extrusionOk="0" h="299" w="323">
                <a:moveTo>
                  <a:pt x="60" y="1"/>
                </a:moveTo>
                <a:cubicBezTo>
                  <a:pt x="48" y="120"/>
                  <a:pt x="36" y="203"/>
                  <a:pt x="1" y="298"/>
                </a:cubicBezTo>
                <a:cubicBezTo>
                  <a:pt x="72" y="274"/>
                  <a:pt x="155" y="274"/>
                  <a:pt x="215" y="251"/>
                </a:cubicBezTo>
                <a:cubicBezTo>
                  <a:pt x="322" y="191"/>
                  <a:pt x="227" y="96"/>
                  <a:pt x="215" y="24"/>
                </a:cubicBezTo>
                <a:cubicBezTo>
                  <a:pt x="215" y="13"/>
                  <a:pt x="143" y="13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2059305" y="314162"/>
            <a:ext cx="22845" cy="20095"/>
          </a:xfrm>
          <a:custGeom>
            <a:rect b="b" l="l" r="r" t="t"/>
            <a:pathLst>
              <a:path extrusionOk="0" h="263" w="299">
                <a:moveTo>
                  <a:pt x="239" y="0"/>
                </a:moveTo>
                <a:cubicBezTo>
                  <a:pt x="167" y="60"/>
                  <a:pt x="1" y="24"/>
                  <a:pt x="48" y="179"/>
                </a:cubicBezTo>
                <a:cubicBezTo>
                  <a:pt x="60" y="226"/>
                  <a:pt x="215" y="238"/>
                  <a:pt x="298" y="262"/>
                </a:cubicBezTo>
                <a:lnTo>
                  <a:pt x="298" y="12"/>
                </a:lnTo>
                <a:cubicBezTo>
                  <a:pt x="286" y="12"/>
                  <a:pt x="275" y="12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1337959" y="766254"/>
            <a:ext cx="19178" cy="17038"/>
          </a:xfrm>
          <a:custGeom>
            <a:rect b="b" l="l" r="r" t="t"/>
            <a:pathLst>
              <a:path extrusionOk="0" h="223" w="251">
                <a:moveTo>
                  <a:pt x="250" y="1"/>
                </a:moveTo>
                <a:cubicBezTo>
                  <a:pt x="179" y="1"/>
                  <a:pt x="83" y="24"/>
                  <a:pt x="0" y="36"/>
                </a:cubicBezTo>
                <a:lnTo>
                  <a:pt x="0" y="179"/>
                </a:lnTo>
                <a:cubicBezTo>
                  <a:pt x="64" y="198"/>
                  <a:pt x="142" y="223"/>
                  <a:pt x="180" y="223"/>
                </a:cubicBezTo>
                <a:cubicBezTo>
                  <a:pt x="192" y="223"/>
                  <a:pt x="200" y="220"/>
                  <a:pt x="202" y="215"/>
                </a:cubicBezTo>
                <a:cubicBezTo>
                  <a:pt x="238" y="167"/>
                  <a:pt x="238" y="84"/>
                  <a:pt x="25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1761858" y="494250"/>
            <a:ext cx="20095" cy="15816"/>
          </a:xfrm>
          <a:custGeom>
            <a:rect b="b" l="l" r="r" t="t"/>
            <a:pathLst>
              <a:path extrusionOk="0" h="207" w="263">
                <a:moveTo>
                  <a:pt x="24" y="1"/>
                </a:moveTo>
                <a:cubicBezTo>
                  <a:pt x="24" y="72"/>
                  <a:pt x="0" y="167"/>
                  <a:pt x="24" y="191"/>
                </a:cubicBezTo>
                <a:cubicBezTo>
                  <a:pt x="48" y="203"/>
                  <a:pt x="84" y="206"/>
                  <a:pt x="124" y="206"/>
                </a:cubicBezTo>
                <a:cubicBezTo>
                  <a:pt x="164" y="206"/>
                  <a:pt x="209" y="203"/>
                  <a:pt x="250" y="203"/>
                </a:cubicBezTo>
                <a:cubicBezTo>
                  <a:pt x="250" y="139"/>
                  <a:pt x="260" y="46"/>
                  <a:pt x="262" y="36"/>
                </a:cubicBezTo>
                <a:lnTo>
                  <a:pt x="262" y="36"/>
                </a:lnTo>
                <a:cubicBezTo>
                  <a:pt x="262" y="36"/>
                  <a:pt x="262" y="36"/>
                  <a:pt x="262" y="36"/>
                </a:cubicBezTo>
                <a:cubicBezTo>
                  <a:pt x="262" y="36"/>
                  <a:pt x="262" y="35"/>
                  <a:pt x="262" y="35"/>
                </a:cubicBezTo>
                <a:cubicBezTo>
                  <a:pt x="262" y="35"/>
                  <a:pt x="262" y="36"/>
                  <a:pt x="262" y="36"/>
                </a:cubicBezTo>
                <a:lnTo>
                  <a:pt x="262" y="36"/>
                </a:lnTo>
                <a:cubicBezTo>
                  <a:pt x="191" y="24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1348809" y="964603"/>
            <a:ext cx="17420" cy="17344"/>
          </a:xfrm>
          <a:custGeom>
            <a:rect b="b" l="l" r="r" t="t"/>
            <a:pathLst>
              <a:path extrusionOk="0" h="227" w="228">
                <a:moveTo>
                  <a:pt x="1" y="0"/>
                </a:moveTo>
                <a:lnTo>
                  <a:pt x="1" y="226"/>
                </a:lnTo>
                <a:cubicBezTo>
                  <a:pt x="60" y="226"/>
                  <a:pt x="120" y="226"/>
                  <a:pt x="215" y="203"/>
                </a:cubicBezTo>
                <a:cubicBezTo>
                  <a:pt x="215" y="119"/>
                  <a:pt x="227" y="24"/>
                  <a:pt x="227" y="24"/>
                </a:cubicBezTo>
                <a:cubicBezTo>
                  <a:pt x="156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158479" y="292310"/>
            <a:ext cx="18261" cy="21012"/>
          </a:xfrm>
          <a:custGeom>
            <a:rect b="b" l="l" r="r" t="t"/>
            <a:pathLst>
              <a:path extrusionOk="0" h="275" w="239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36" y="274"/>
                </a:cubicBezTo>
                <a:cubicBezTo>
                  <a:pt x="36" y="274"/>
                  <a:pt x="108" y="251"/>
                  <a:pt x="179" y="251"/>
                </a:cubicBezTo>
                <a:cubicBezTo>
                  <a:pt x="191" y="179"/>
                  <a:pt x="239" y="72"/>
                  <a:pt x="215" y="60"/>
                </a:cubicBezTo>
                <a:cubicBezTo>
                  <a:pt x="155" y="12"/>
                  <a:pt x="72" y="12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678350" y="569738"/>
            <a:ext cx="20095" cy="16274"/>
          </a:xfrm>
          <a:custGeom>
            <a:rect b="b" l="l" r="r" t="t"/>
            <a:pathLst>
              <a:path extrusionOk="0" h="213" w="263">
                <a:moveTo>
                  <a:pt x="263" y="1"/>
                </a:moveTo>
                <a:lnTo>
                  <a:pt x="263" y="1"/>
                </a:lnTo>
                <a:cubicBezTo>
                  <a:pt x="191" y="13"/>
                  <a:pt x="96" y="13"/>
                  <a:pt x="13" y="49"/>
                </a:cubicBezTo>
                <a:cubicBezTo>
                  <a:pt x="1" y="49"/>
                  <a:pt x="1" y="120"/>
                  <a:pt x="1" y="191"/>
                </a:cubicBezTo>
                <a:cubicBezTo>
                  <a:pt x="64" y="191"/>
                  <a:pt x="128" y="213"/>
                  <a:pt x="170" y="213"/>
                </a:cubicBezTo>
                <a:cubicBezTo>
                  <a:pt x="191" y="213"/>
                  <a:pt x="207" y="207"/>
                  <a:pt x="215" y="191"/>
                </a:cubicBezTo>
                <a:cubicBezTo>
                  <a:pt x="263" y="168"/>
                  <a:pt x="251" y="72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1971973" y="593195"/>
            <a:ext cx="19178" cy="18490"/>
          </a:xfrm>
          <a:custGeom>
            <a:rect b="b" l="l" r="r" t="t"/>
            <a:pathLst>
              <a:path extrusionOk="0" h="242" w="251">
                <a:moveTo>
                  <a:pt x="121" y="0"/>
                </a:moveTo>
                <a:cubicBezTo>
                  <a:pt x="84" y="0"/>
                  <a:pt x="48" y="9"/>
                  <a:pt x="36" y="27"/>
                </a:cubicBezTo>
                <a:cubicBezTo>
                  <a:pt x="1" y="51"/>
                  <a:pt x="1" y="170"/>
                  <a:pt x="36" y="206"/>
                </a:cubicBezTo>
                <a:cubicBezTo>
                  <a:pt x="60" y="230"/>
                  <a:pt x="155" y="230"/>
                  <a:pt x="251" y="242"/>
                </a:cubicBezTo>
                <a:cubicBezTo>
                  <a:pt x="239" y="146"/>
                  <a:pt x="251" y="51"/>
                  <a:pt x="215" y="27"/>
                </a:cubicBezTo>
                <a:cubicBezTo>
                  <a:pt x="197" y="9"/>
                  <a:pt x="158" y="0"/>
                  <a:pt x="12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1104158" y="970944"/>
            <a:ext cx="20935" cy="16427"/>
          </a:xfrm>
          <a:custGeom>
            <a:rect b="b" l="l" r="r" t="t"/>
            <a:pathLst>
              <a:path extrusionOk="0" h="215" w="274">
                <a:moveTo>
                  <a:pt x="0" y="1"/>
                </a:moveTo>
                <a:cubicBezTo>
                  <a:pt x="24" y="60"/>
                  <a:pt x="24" y="143"/>
                  <a:pt x="60" y="179"/>
                </a:cubicBezTo>
                <a:cubicBezTo>
                  <a:pt x="83" y="215"/>
                  <a:pt x="167" y="203"/>
                  <a:pt x="238" y="215"/>
                </a:cubicBezTo>
                <a:cubicBezTo>
                  <a:pt x="238" y="108"/>
                  <a:pt x="262" y="60"/>
                  <a:pt x="27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053880" y="138582"/>
            <a:ext cx="16427" cy="21928"/>
          </a:xfrm>
          <a:custGeom>
            <a:rect b="b" l="l" r="r" t="t"/>
            <a:pathLst>
              <a:path extrusionOk="0" h="287" w="215">
                <a:moveTo>
                  <a:pt x="0" y="0"/>
                </a:moveTo>
                <a:lnTo>
                  <a:pt x="0" y="286"/>
                </a:lnTo>
                <a:cubicBezTo>
                  <a:pt x="60" y="274"/>
                  <a:pt x="119" y="274"/>
                  <a:pt x="131" y="238"/>
                </a:cubicBezTo>
                <a:cubicBezTo>
                  <a:pt x="167" y="179"/>
                  <a:pt x="179" y="108"/>
                  <a:pt x="215" y="48"/>
                </a:cubicBezTo>
                <a:cubicBezTo>
                  <a:pt x="155" y="36"/>
                  <a:pt x="72" y="24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1889226" y="376891"/>
            <a:ext cx="21852" cy="19178"/>
          </a:xfrm>
          <a:custGeom>
            <a:rect b="b" l="l" r="r" t="t"/>
            <a:pathLst>
              <a:path extrusionOk="0" h="251" w="286">
                <a:moveTo>
                  <a:pt x="286" y="1"/>
                </a:moveTo>
                <a:lnTo>
                  <a:pt x="286" y="1"/>
                </a:lnTo>
                <a:cubicBezTo>
                  <a:pt x="226" y="13"/>
                  <a:pt x="167" y="13"/>
                  <a:pt x="107" y="36"/>
                </a:cubicBezTo>
                <a:cubicBezTo>
                  <a:pt x="0" y="96"/>
                  <a:pt x="60" y="156"/>
                  <a:pt x="107" y="239"/>
                </a:cubicBezTo>
                <a:cubicBezTo>
                  <a:pt x="143" y="239"/>
                  <a:pt x="238" y="251"/>
                  <a:pt x="238" y="251"/>
                </a:cubicBezTo>
                <a:cubicBezTo>
                  <a:pt x="262" y="179"/>
                  <a:pt x="262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1183238" y="582422"/>
            <a:ext cx="22845" cy="20171"/>
          </a:xfrm>
          <a:custGeom>
            <a:rect b="b" l="l" r="r" t="t"/>
            <a:pathLst>
              <a:path extrusionOk="0" h="264" w="299">
                <a:moveTo>
                  <a:pt x="188" y="0"/>
                </a:moveTo>
                <a:cubicBezTo>
                  <a:pt x="149" y="0"/>
                  <a:pt x="101" y="15"/>
                  <a:pt x="57" y="15"/>
                </a:cubicBezTo>
                <a:cubicBezTo>
                  <a:pt x="50" y="15"/>
                  <a:pt x="43" y="14"/>
                  <a:pt x="37" y="13"/>
                </a:cubicBezTo>
                <a:cubicBezTo>
                  <a:pt x="25" y="13"/>
                  <a:pt x="13" y="25"/>
                  <a:pt x="1" y="61"/>
                </a:cubicBezTo>
                <a:cubicBezTo>
                  <a:pt x="37" y="133"/>
                  <a:pt x="72" y="192"/>
                  <a:pt x="120" y="264"/>
                </a:cubicBezTo>
                <a:cubicBezTo>
                  <a:pt x="180" y="204"/>
                  <a:pt x="299" y="133"/>
                  <a:pt x="275" y="85"/>
                </a:cubicBezTo>
                <a:cubicBezTo>
                  <a:pt x="263" y="17"/>
                  <a:pt x="230" y="0"/>
                  <a:pt x="1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1934687" y="632544"/>
            <a:ext cx="18261" cy="17344"/>
          </a:xfrm>
          <a:custGeom>
            <a:rect b="b" l="l" r="r" t="t"/>
            <a:pathLst>
              <a:path extrusionOk="0" h="227" w="239">
                <a:moveTo>
                  <a:pt x="12" y="0"/>
                </a:moveTo>
                <a:cubicBezTo>
                  <a:pt x="12" y="60"/>
                  <a:pt x="1" y="143"/>
                  <a:pt x="24" y="191"/>
                </a:cubicBezTo>
                <a:cubicBezTo>
                  <a:pt x="60" y="227"/>
                  <a:pt x="143" y="203"/>
                  <a:pt x="203" y="227"/>
                </a:cubicBezTo>
                <a:cubicBezTo>
                  <a:pt x="227" y="227"/>
                  <a:pt x="239" y="203"/>
                  <a:pt x="239" y="179"/>
                </a:cubicBezTo>
                <a:cubicBezTo>
                  <a:pt x="227" y="131"/>
                  <a:pt x="227" y="60"/>
                  <a:pt x="191" y="24"/>
                </a:cubicBezTo>
                <a:cubicBezTo>
                  <a:pt x="143" y="0"/>
                  <a:pt x="72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1684535" y="68518"/>
            <a:ext cx="18261" cy="19178"/>
          </a:xfrm>
          <a:custGeom>
            <a:rect b="b" l="l" r="r" t="t"/>
            <a:pathLst>
              <a:path extrusionOk="0" h="251" w="239">
                <a:moveTo>
                  <a:pt x="24" y="1"/>
                </a:moveTo>
                <a:cubicBezTo>
                  <a:pt x="24" y="84"/>
                  <a:pt x="0" y="191"/>
                  <a:pt x="24" y="203"/>
                </a:cubicBezTo>
                <a:cubicBezTo>
                  <a:pt x="72" y="251"/>
                  <a:pt x="167" y="239"/>
                  <a:pt x="238" y="251"/>
                </a:cubicBezTo>
                <a:cubicBezTo>
                  <a:pt x="227" y="179"/>
                  <a:pt x="203" y="84"/>
                  <a:pt x="179" y="12"/>
                </a:cubicBezTo>
                <a:cubicBezTo>
                  <a:pt x="167" y="1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094833" y="1097701"/>
            <a:ext cx="23686" cy="19789"/>
          </a:xfrm>
          <a:custGeom>
            <a:rect b="b" l="l" r="r" t="t"/>
            <a:pathLst>
              <a:path extrusionOk="0" h="259" w="310">
                <a:moveTo>
                  <a:pt x="199" y="0"/>
                </a:moveTo>
                <a:cubicBezTo>
                  <a:pt x="140" y="0"/>
                  <a:pt x="87" y="70"/>
                  <a:pt x="20" y="70"/>
                </a:cubicBezTo>
                <a:cubicBezTo>
                  <a:pt x="14" y="70"/>
                  <a:pt x="7" y="69"/>
                  <a:pt x="0" y="68"/>
                </a:cubicBezTo>
                <a:lnTo>
                  <a:pt x="0" y="68"/>
                </a:lnTo>
                <a:cubicBezTo>
                  <a:pt x="30" y="167"/>
                  <a:pt x="117" y="258"/>
                  <a:pt x="180" y="258"/>
                </a:cubicBezTo>
                <a:cubicBezTo>
                  <a:pt x="193" y="258"/>
                  <a:pt x="204" y="254"/>
                  <a:pt x="214" y="247"/>
                </a:cubicBezTo>
                <a:cubicBezTo>
                  <a:pt x="274" y="211"/>
                  <a:pt x="310" y="104"/>
                  <a:pt x="286" y="56"/>
                </a:cubicBezTo>
                <a:cubicBezTo>
                  <a:pt x="255" y="14"/>
                  <a:pt x="226" y="0"/>
                  <a:pt x="19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1297923" y="249523"/>
            <a:ext cx="21852" cy="21012"/>
          </a:xfrm>
          <a:custGeom>
            <a:rect b="b" l="l" r="r" t="t"/>
            <a:pathLst>
              <a:path extrusionOk="0" h="275" w="286">
                <a:moveTo>
                  <a:pt x="60" y="1"/>
                </a:moveTo>
                <a:cubicBezTo>
                  <a:pt x="48" y="13"/>
                  <a:pt x="12" y="25"/>
                  <a:pt x="0" y="60"/>
                </a:cubicBezTo>
                <a:cubicBezTo>
                  <a:pt x="12" y="132"/>
                  <a:pt x="48" y="203"/>
                  <a:pt x="72" y="275"/>
                </a:cubicBezTo>
                <a:cubicBezTo>
                  <a:pt x="143" y="215"/>
                  <a:pt x="203" y="168"/>
                  <a:pt x="286" y="120"/>
                </a:cubicBezTo>
                <a:cubicBezTo>
                  <a:pt x="203" y="72"/>
                  <a:pt x="131" y="37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1719987" y="378725"/>
            <a:ext cx="21012" cy="16427"/>
          </a:xfrm>
          <a:custGeom>
            <a:rect b="b" l="l" r="r" t="t"/>
            <a:pathLst>
              <a:path extrusionOk="0" h="215" w="275">
                <a:moveTo>
                  <a:pt x="24" y="1"/>
                </a:moveTo>
                <a:cubicBezTo>
                  <a:pt x="24" y="72"/>
                  <a:pt x="13" y="132"/>
                  <a:pt x="1" y="215"/>
                </a:cubicBezTo>
                <a:cubicBezTo>
                  <a:pt x="84" y="191"/>
                  <a:pt x="155" y="191"/>
                  <a:pt x="274" y="179"/>
                </a:cubicBezTo>
                <a:cubicBezTo>
                  <a:pt x="251" y="108"/>
                  <a:pt x="251" y="60"/>
                  <a:pt x="203" y="48"/>
                </a:cubicBezTo>
                <a:cubicBezTo>
                  <a:pt x="155" y="12"/>
                  <a:pt x="84" y="12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1763691" y="137665"/>
            <a:ext cx="19178" cy="17344"/>
          </a:xfrm>
          <a:custGeom>
            <a:rect b="b" l="l" r="r" t="t"/>
            <a:pathLst>
              <a:path extrusionOk="0" h="227" w="251">
                <a:moveTo>
                  <a:pt x="60" y="0"/>
                </a:moveTo>
                <a:cubicBezTo>
                  <a:pt x="48" y="72"/>
                  <a:pt x="12" y="155"/>
                  <a:pt x="0" y="227"/>
                </a:cubicBezTo>
                <a:lnTo>
                  <a:pt x="250" y="227"/>
                </a:lnTo>
                <a:lnTo>
                  <a:pt x="167" y="0"/>
                </a:lnTo>
                <a:cubicBezTo>
                  <a:pt x="155" y="6"/>
                  <a:pt x="140" y="9"/>
                  <a:pt x="122" y="9"/>
                </a:cubicBezTo>
                <a:cubicBezTo>
                  <a:pt x="104" y="9"/>
                  <a:pt x="83" y="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924911" y="645915"/>
            <a:ext cx="24679" cy="15892"/>
          </a:xfrm>
          <a:custGeom>
            <a:rect b="b" l="l" r="r" t="t"/>
            <a:pathLst>
              <a:path extrusionOk="0" h="208" w="323">
                <a:moveTo>
                  <a:pt x="157" y="1"/>
                </a:moveTo>
                <a:cubicBezTo>
                  <a:pt x="147" y="1"/>
                  <a:pt x="139" y="2"/>
                  <a:pt x="132" y="4"/>
                </a:cubicBezTo>
                <a:cubicBezTo>
                  <a:pt x="72" y="40"/>
                  <a:pt x="1" y="135"/>
                  <a:pt x="84" y="195"/>
                </a:cubicBezTo>
                <a:cubicBezTo>
                  <a:pt x="96" y="203"/>
                  <a:pt x="111" y="207"/>
                  <a:pt x="129" y="207"/>
                </a:cubicBezTo>
                <a:cubicBezTo>
                  <a:pt x="183" y="207"/>
                  <a:pt x="257" y="174"/>
                  <a:pt x="310" y="147"/>
                </a:cubicBezTo>
                <a:cubicBezTo>
                  <a:pt x="322" y="147"/>
                  <a:pt x="322" y="87"/>
                  <a:pt x="322" y="16"/>
                </a:cubicBezTo>
                <a:cubicBezTo>
                  <a:pt x="255" y="16"/>
                  <a:pt x="196" y="1"/>
                  <a:pt x="1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1096823" y="279550"/>
            <a:ext cx="19178" cy="21012"/>
          </a:xfrm>
          <a:custGeom>
            <a:rect b="b" l="l" r="r" t="t"/>
            <a:pathLst>
              <a:path extrusionOk="0" h="275" w="251">
                <a:moveTo>
                  <a:pt x="179" y="1"/>
                </a:moveTo>
                <a:cubicBezTo>
                  <a:pt x="120" y="37"/>
                  <a:pt x="60" y="84"/>
                  <a:pt x="1" y="120"/>
                </a:cubicBezTo>
                <a:cubicBezTo>
                  <a:pt x="1" y="156"/>
                  <a:pt x="1" y="168"/>
                  <a:pt x="13" y="179"/>
                </a:cubicBezTo>
                <a:cubicBezTo>
                  <a:pt x="72" y="215"/>
                  <a:pt x="144" y="239"/>
                  <a:pt x="215" y="275"/>
                </a:cubicBezTo>
                <a:cubicBezTo>
                  <a:pt x="239" y="215"/>
                  <a:pt x="251" y="168"/>
                  <a:pt x="251" y="108"/>
                </a:cubicBezTo>
                <a:cubicBezTo>
                  <a:pt x="239" y="84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1612637" y="745319"/>
            <a:ext cx="22845" cy="19178"/>
          </a:xfrm>
          <a:custGeom>
            <a:rect b="b" l="l" r="r" t="t"/>
            <a:pathLst>
              <a:path extrusionOk="0" h="251" w="299">
                <a:moveTo>
                  <a:pt x="1" y="1"/>
                </a:moveTo>
                <a:lnTo>
                  <a:pt x="1" y="1"/>
                </a:lnTo>
                <a:cubicBezTo>
                  <a:pt x="13" y="72"/>
                  <a:pt x="48" y="156"/>
                  <a:pt x="60" y="251"/>
                </a:cubicBezTo>
                <a:cubicBezTo>
                  <a:pt x="239" y="144"/>
                  <a:pt x="298" y="60"/>
                  <a:pt x="239" y="37"/>
                </a:cubicBezTo>
                <a:cubicBezTo>
                  <a:pt x="179" y="1"/>
                  <a:pt x="84" y="1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1873715" y="799032"/>
            <a:ext cx="24679" cy="20095"/>
          </a:xfrm>
          <a:custGeom>
            <a:rect b="b" l="l" r="r" t="t"/>
            <a:pathLst>
              <a:path extrusionOk="0" h="263" w="323">
                <a:moveTo>
                  <a:pt x="198" y="1"/>
                </a:moveTo>
                <a:cubicBezTo>
                  <a:pt x="151" y="1"/>
                  <a:pt x="65" y="39"/>
                  <a:pt x="1" y="48"/>
                </a:cubicBezTo>
                <a:cubicBezTo>
                  <a:pt x="48" y="131"/>
                  <a:pt x="96" y="191"/>
                  <a:pt x="144" y="262"/>
                </a:cubicBezTo>
                <a:cubicBezTo>
                  <a:pt x="156" y="250"/>
                  <a:pt x="167" y="250"/>
                  <a:pt x="191" y="226"/>
                </a:cubicBezTo>
                <a:cubicBezTo>
                  <a:pt x="227" y="155"/>
                  <a:pt x="322" y="84"/>
                  <a:pt x="227" y="12"/>
                </a:cubicBezTo>
                <a:cubicBezTo>
                  <a:pt x="222" y="4"/>
                  <a:pt x="211" y="1"/>
                  <a:pt x="1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893050" y="585936"/>
            <a:ext cx="22845" cy="17420"/>
          </a:xfrm>
          <a:custGeom>
            <a:rect b="b" l="l" r="r" t="t"/>
            <a:pathLst>
              <a:path extrusionOk="0" h="228" w="299">
                <a:moveTo>
                  <a:pt x="113" y="0"/>
                </a:moveTo>
                <a:cubicBezTo>
                  <a:pt x="15" y="0"/>
                  <a:pt x="23" y="108"/>
                  <a:pt x="1" y="206"/>
                </a:cubicBezTo>
                <a:cubicBezTo>
                  <a:pt x="46" y="219"/>
                  <a:pt x="90" y="228"/>
                  <a:pt x="130" y="228"/>
                </a:cubicBezTo>
                <a:cubicBezTo>
                  <a:pt x="196" y="228"/>
                  <a:pt x="254" y="205"/>
                  <a:pt x="299" y="146"/>
                </a:cubicBezTo>
                <a:cubicBezTo>
                  <a:pt x="299" y="134"/>
                  <a:pt x="203" y="3"/>
                  <a:pt x="144" y="3"/>
                </a:cubicBezTo>
                <a:cubicBezTo>
                  <a:pt x="132" y="1"/>
                  <a:pt x="12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1468002" y="531001"/>
            <a:ext cx="20095" cy="15205"/>
          </a:xfrm>
          <a:custGeom>
            <a:rect b="b" l="l" r="r" t="t"/>
            <a:pathLst>
              <a:path extrusionOk="0" h="199" w="263">
                <a:moveTo>
                  <a:pt x="125" y="0"/>
                </a:moveTo>
                <a:cubicBezTo>
                  <a:pt x="97" y="0"/>
                  <a:pt x="75" y="4"/>
                  <a:pt x="60" y="20"/>
                </a:cubicBezTo>
                <a:cubicBezTo>
                  <a:pt x="24" y="67"/>
                  <a:pt x="24" y="139"/>
                  <a:pt x="1" y="198"/>
                </a:cubicBezTo>
                <a:cubicBezTo>
                  <a:pt x="96" y="198"/>
                  <a:pt x="167" y="186"/>
                  <a:pt x="239" y="163"/>
                </a:cubicBezTo>
                <a:cubicBezTo>
                  <a:pt x="263" y="163"/>
                  <a:pt x="263" y="91"/>
                  <a:pt x="263" y="8"/>
                </a:cubicBezTo>
                <a:cubicBezTo>
                  <a:pt x="208" y="8"/>
                  <a:pt x="161" y="0"/>
                  <a:pt x="1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1216933" y="10297"/>
            <a:ext cx="21928" cy="18261"/>
          </a:xfrm>
          <a:custGeom>
            <a:rect b="b" l="l" r="r" t="t"/>
            <a:pathLst>
              <a:path extrusionOk="0" h="239" w="287">
                <a:moveTo>
                  <a:pt x="215" y="1"/>
                </a:moveTo>
                <a:cubicBezTo>
                  <a:pt x="167" y="12"/>
                  <a:pt x="108" y="12"/>
                  <a:pt x="72" y="48"/>
                </a:cubicBezTo>
                <a:cubicBezTo>
                  <a:pt x="36" y="72"/>
                  <a:pt x="12" y="155"/>
                  <a:pt x="0" y="191"/>
                </a:cubicBezTo>
                <a:cubicBezTo>
                  <a:pt x="72" y="215"/>
                  <a:pt x="167" y="227"/>
                  <a:pt x="239" y="239"/>
                </a:cubicBezTo>
                <a:cubicBezTo>
                  <a:pt x="251" y="227"/>
                  <a:pt x="274" y="227"/>
                  <a:pt x="286" y="215"/>
                </a:cubicBezTo>
                <a:cubicBezTo>
                  <a:pt x="251" y="132"/>
                  <a:pt x="239" y="72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1839180" y="570655"/>
            <a:ext cx="20095" cy="20095"/>
          </a:xfrm>
          <a:custGeom>
            <a:rect b="b" l="l" r="r" t="t"/>
            <a:pathLst>
              <a:path extrusionOk="0" h="263" w="263">
                <a:moveTo>
                  <a:pt x="72" y="1"/>
                </a:moveTo>
                <a:cubicBezTo>
                  <a:pt x="60" y="84"/>
                  <a:pt x="24" y="144"/>
                  <a:pt x="0" y="215"/>
                </a:cubicBezTo>
                <a:cubicBezTo>
                  <a:pt x="48" y="227"/>
                  <a:pt x="72" y="263"/>
                  <a:pt x="119" y="263"/>
                </a:cubicBezTo>
                <a:cubicBezTo>
                  <a:pt x="167" y="263"/>
                  <a:pt x="227" y="227"/>
                  <a:pt x="262" y="203"/>
                </a:cubicBezTo>
                <a:lnTo>
                  <a:pt x="131" y="25"/>
                </a:lnTo>
                <a:cubicBezTo>
                  <a:pt x="119" y="25"/>
                  <a:pt x="84" y="25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1336126" y="718882"/>
            <a:ext cx="20095" cy="19254"/>
          </a:xfrm>
          <a:custGeom>
            <a:rect b="b" l="l" r="r" t="t"/>
            <a:pathLst>
              <a:path extrusionOk="0" h="252" w="263">
                <a:moveTo>
                  <a:pt x="143" y="0"/>
                </a:moveTo>
                <a:cubicBezTo>
                  <a:pt x="103" y="0"/>
                  <a:pt x="64" y="27"/>
                  <a:pt x="36" y="61"/>
                </a:cubicBezTo>
                <a:cubicBezTo>
                  <a:pt x="0" y="85"/>
                  <a:pt x="24" y="168"/>
                  <a:pt x="24" y="252"/>
                </a:cubicBezTo>
                <a:cubicBezTo>
                  <a:pt x="107" y="228"/>
                  <a:pt x="179" y="240"/>
                  <a:pt x="226" y="204"/>
                </a:cubicBezTo>
                <a:cubicBezTo>
                  <a:pt x="262" y="180"/>
                  <a:pt x="262" y="85"/>
                  <a:pt x="226" y="49"/>
                </a:cubicBezTo>
                <a:cubicBezTo>
                  <a:pt x="201" y="14"/>
                  <a:pt x="172" y="0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1154128" y="176785"/>
            <a:ext cx="13753" cy="18261"/>
          </a:xfrm>
          <a:custGeom>
            <a:rect b="b" l="l" r="r" t="t"/>
            <a:pathLst>
              <a:path extrusionOk="0" h="239" w="180">
                <a:moveTo>
                  <a:pt x="180" y="0"/>
                </a:moveTo>
                <a:cubicBezTo>
                  <a:pt x="144" y="24"/>
                  <a:pt x="60" y="24"/>
                  <a:pt x="37" y="60"/>
                </a:cubicBezTo>
                <a:cubicBezTo>
                  <a:pt x="1" y="84"/>
                  <a:pt x="25" y="143"/>
                  <a:pt x="1" y="215"/>
                </a:cubicBezTo>
                <a:cubicBezTo>
                  <a:pt x="96" y="239"/>
                  <a:pt x="144" y="239"/>
                  <a:pt x="180" y="239"/>
                </a:cubicBezTo>
                <a:lnTo>
                  <a:pt x="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1081389" y="140415"/>
            <a:ext cx="18261" cy="20095"/>
          </a:xfrm>
          <a:custGeom>
            <a:rect b="b" l="l" r="r" t="t"/>
            <a:pathLst>
              <a:path extrusionOk="0" h="263" w="239">
                <a:moveTo>
                  <a:pt x="179" y="0"/>
                </a:moveTo>
                <a:cubicBezTo>
                  <a:pt x="120" y="36"/>
                  <a:pt x="60" y="95"/>
                  <a:pt x="0" y="143"/>
                </a:cubicBezTo>
                <a:lnTo>
                  <a:pt x="0" y="191"/>
                </a:lnTo>
                <a:cubicBezTo>
                  <a:pt x="84" y="214"/>
                  <a:pt x="143" y="226"/>
                  <a:pt x="215" y="262"/>
                </a:cubicBezTo>
                <a:cubicBezTo>
                  <a:pt x="227" y="214"/>
                  <a:pt x="239" y="155"/>
                  <a:pt x="239" y="107"/>
                </a:cubicBezTo>
                <a:cubicBezTo>
                  <a:pt x="239" y="72"/>
                  <a:pt x="215" y="36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1511706" y="213154"/>
            <a:ext cx="18261" cy="16962"/>
          </a:xfrm>
          <a:custGeom>
            <a:rect b="b" l="l" r="r" t="t"/>
            <a:pathLst>
              <a:path extrusionOk="0" h="222" w="239">
                <a:moveTo>
                  <a:pt x="24" y="1"/>
                </a:moveTo>
                <a:cubicBezTo>
                  <a:pt x="12" y="13"/>
                  <a:pt x="0" y="24"/>
                  <a:pt x="0" y="36"/>
                </a:cubicBezTo>
                <a:cubicBezTo>
                  <a:pt x="24" y="96"/>
                  <a:pt x="24" y="155"/>
                  <a:pt x="72" y="203"/>
                </a:cubicBezTo>
                <a:cubicBezTo>
                  <a:pt x="76" y="217"/>
                  <a:pt x="94" y="222"/>
                  <a:pt x="114" y="222"/>
                </a:cubicBezTo>
                <a:cubicBezTo>
                  <a:pt x="145" y="222"/>
                  <a:pt x="183" y="210"/>
                  <a:pt x="191" y="203"/>
                </a:cubicBezTo>
                <a:cubicBezTo>
                  <a:pt x="226" y="155"/>
                  <a:pt x="238" y="72"/>
                  <a:pt x="203" y="60"/>
                </a:cubicBezTo>
                <a:cubicBezTo>
                  <a:pt x="167" y="13"/>
                  <a:pt x="83" y="13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1451651" y="756245"/>
            <a:ext cx="24603" cy="12836"/>
          </a:xfrm>
          <a:custGeom>
            <a:rect b="b" l="l" r="r" t="t"/>
            <a:pathLst>
              <a:path extrusionOk="0" h="168" w="322">
                <a:moveTo>
                  <a:pt x="84" y="1"/>
                </a:moveTo>
                <a:cubicBezTo>
                  <a:pt x="60" y="1"/>
                  <a:pt x="0" y="36"/>
                  <a:pt x="0" y="60"/>
                </a:cubicBezTo>
                <a:cubicBezTo>
                  <a:pt x="0" y="96"/>
                  <a:pt x="24" y="167"/>
                  <a:pt x="36" y="167"/>
                </a:cubicBezTo>
                <a:cubicBezTo>
                  <a:pt x="131" y="155"/>
                  <a:pt x="238" y="120"/>
                  <a:pt x="322" y="108"/>
                </a:cubicBezTo>
                <a:cubicBezTo>
                  <a:pt x="310" y="96"/>
                  <a:pt x="310" y="72"/>
                  <a:pt x="322" y="72"/>
                </a:cubicBezTo>
                <a:cubicBezTo>
                  <a:pt x="238" y="48"/>
                  <a:pt x="155" y="13"/>
                  <a:pt x="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893050" y="22445"/>
            <a:ext cx="17420" cy="15205"/>
          </a:xfrm>
          <a:custGeom>
            <a:rect b="b" l="l" r="r" t="t"/>
            <a:pathLst>
              <a:path extrusionOk="0" h="199" w="228">
                <a:moveTo>
                  <a:pt x="93" y="0"/>
                </a:moveTo>
                <a:cubicBezTo>
                  <a:pt x="68" y="0"/>
                  <a:pt x="44" y="3"/>
                  <a:pt x="25" y="8"/>
                </a:cubicBezTo>
                <a:cubicBezTo>
                  <a:pt x="1" y="20"/>
                  <a:pt x="1" y="127"/>
                  <a:pt x="13" y="139"/>
                </a:cubicBezTo>
                <a:cubicBezTo>
                  <a:pt x="60" y="187"/>
                  <a:pt x="132" y="187"/>
                  <a:pt x="227" y="199"/>
                </a:cubicBezTo>
                <a:cubicBezTo>
                  <a:pt x="203" y="115"/>
                  <a:pt x="227" y="56"/>
                  <a:pt x="191" y="20"/>
                </a:cubicBezTo>
                <a:cubicBezTo>
                  <a:pt x="163" y="6"/>
                  <a:pt x="127" y="0"/>
                  <a:pt x="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1602628" y="345106"/>
            <a:ext cx="13753" cy="15510"/>
          </a:xfrm>
          <a:custGeom>
            <a:rect b="b" l="l" r="r" t="t"/>
            <a:pathLst>
              <a:path extrusionOk="0" h="203" w="180">
                <a:moveTo>
                  <a:pt x="25" y="0"/>
                </a:moveTo>
                <a:cubicBezTo>
                  <a:pt x="13" y="72"/>
                  <a:pt x="13" y="131"/>
                  <a:pt x="1" y="202"/>
                </a:cubicBezTo>
                <a:cubicBezTo>
                  <a:pt x="144" y="202"/>
                  <a:pt x="179" y="131"/>
                  <a:pt x="167" y="60"/>
                </a:cubicBezTo>
                <a:cubicBezTo>
                  <a:pt x="167" y="24"/>
                  <a:pt x="72" y="12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1289671" y="159517"/>
            <a:ext cx="12836" cy="12683"/>
          </a:xfrm>
          <a:custGeom>
            <a:rect b="b" l="l" r="r" t="t"/>
            <a:pathLst>
              <a:path extrusionOk="0" h="166" w="168">
                <a:moveTo>
                  <a:pt x="1" y="0"/>
                </a:moveTo>
                <a:cubicBezTo>
                  <a:pt x="13" y="72"/>
                  <a:pt x="13" y="119"/>
                  <a:pt x="37" y="143"/>
                </a:cubicBezTo>
                <a:cubicBezTo>
                  <a:pt x="47" y="159"/>
                  <a:pt x="73" y="166"/>
                  <a:pt x="97" y="166"/>
                </a:cubicBezTo>
                <a:cubicBezTo>
                  <a:pt x="127" y="166"/>
                  <a:pt x="156" y="156"/>
                  <a:pt x="156" y="143"/>
                </a:cubicBezTo>
                <a:cubicBezTo>
                  <a:pt x="168" y="107"/>
                  <a:pt x="168" y="48"/>
                  <a:pt x="156" y="12"/>
                </a:cubicBezTo>
                <a:cubicBezTo>
                  <a:pt x="132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1735498" y="650117"/>
            <a:ext cx="12760" cy="13447"/>
          </a:xfrm>
          <a:custGeom>
            <a:rect b="b" l="l" r="r" t="t"/>
            <a:pathLst>
              <a:path extrusionOk="0" h="176" w="167">
                <a:moveTo>
                  <a:pt x="63" y="1"/>
                </a:moveTo>
                <a:cubicBezTo>
                  <a:pt x="45" y="1"/>
                  <a:pt x="27" y="5"/>
                  <a:pt x="12" y="20"/>
                </a:cubicBezTo>
                <a:cubicBezTo>
                  <a:pt x="0" y="56"/>
                  <a:pt x="0" y="116"/>
                  <a:pt x="0" y="175"/>
                </a:cubicBezTo>
                <a:cubicBezTo>
                  <a:pt x="71" y="175"/>
                  <a:pt x="131" y="175"/>
                  <a:pt x="131" y="140"/>
                </a:cubicBezTo>
                <a:cubicBezTo>
                  <a:pt x="167" y="116"/>
                  <a:pt x="131" y="44"/>
                  <a:pt x="131" y="9"/>
                </a:cubicBezTo>
                <a:cubicBezTo>
                  <a:pt x="111" y="9"/>
                  <a:pt x="86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1240619" y="496618"/>
            <a:ext cx="12760" cy="12301"/>
          </a:xfrm>
          <a:custGeom>
            <a:rect b="b" l="l" r="r" t="t"/>
            <a:pathLst>
              <a:path extrusionOk="0" h="161" w="167">
                <a:moveTo>
                  <a:pt x="84" y="0"/>
                </a:moveTo>
                <a:cubicBezTo>
                  <a:pt x="71" y="0"/>
                  <a:pt x="60" y="1"/>
                  <a:pt x="48" y="5"/>
                </a:cubicBezTo>
                <a:cubicBezTo>
                  <a:pt x="24" y="41"/>
                  <a:pt x="24" y="77"/>
                  <a:pt x="0" y="160"/>
                </a:cubicBezTo>
                <a:cubicBezTo>
                  <a:pt x="83" y="160"/>
                  <a:pt x="143" y="160"/>
                  <a:pt x="155" y="136"/>
                </a:cubicBezTo>
                <a:cubicBezTo>
                  <a:pt x="167" y="113"/>
                  <a:pt x="167" y="53"/>
                  <a:pt x="167" y="5"/>
                </a:cubicBezTo>
                <a:cubicBezTo>
                  <a:pt x="135" y="5"/>
                  <a:pt x="109" y="0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1925595" y="562098"/>
            <a:ext cx="12836" cy="13218"/>
          </a:xfrm>
          <a:custGeom>
            <a:rect b="b" l="l" r="r" t="t"/>
            <a:pathLst>
              <a:path extrusionOk="0" h="173" w="168">
                <a:moveTo>
                  <a:pt x="81" y="1"/>
                </a:moveTo>
                <a:cubicBezTo>
                  <a:pt x="58" y="1"/>
                  <a:pt x="35" y="7"/>
                  <a:pt x="24" y="18"/>
                </a:cubicBezTo>
                <a:cubicBezTo>
                  <a:pt x="0" y="41"/>
                  <a:pt x="12" y="101"/>
                  <a:pt x="0" y="172"/>
                </a:cubicBezTo>
                <a:cubicBezTo>
                  <a:pt x="36" y="166"/>
                  <a:pt x="69" y="166"/>
                  <a:pt x="94" y="166"/>
                </a:cubicBezTo>
                <a:cubicBezTo>
                  <a:pt x="120" y="166"/>
                  <a:pt x="137" y="166"/>
                  <a:pt x="143" y="160"/>
                </a:cubicBezTo>
                <a:cubicBezTo>
                  <a:pt x="167" y="113"/>
                  <a:pt x="167" y="53"/>
                  <a:pt x="143" y="29"/>
                </a:cubicBezTo>
                <a:cubicBezTo>
                  <a:pt x="137" y="10"/>
                  <a:pt x="109" y="1"/>
                  <a:pt x="8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1231450" y="990046"/>
            <a:ext cx="13753" cy="13600"/>
          </a:xfrm>
          <a:custGeom>
            <a:rect b="b" l="l" r="r" t="t"/>
            <a:pathLst>
              <a:path extrusionOk="0" h="178" w="180">
                <a:moveTo>
                  <a:pt x="156" y="1"/>
                </a:moveTo>
                <a:cubicBezTo>
                  <a:pt x="108" y="24"/>
                  <a:pt x="49" y="24"/>
                  <a:pt x="25" y="48"/>
                </a:cubicBezTo>
                <a:cubicBezTo>
                  <a:pt x="1" y="48"/>
                  <a:pt x="25" y="120"/>
                  <a:pt x="37" y="155"/>
                </a:cubicBezTo>
                <a:cubicBezTo>
                  <a:pt x="45" y="164"/>
                  <a:pt x="76" y="177"/>
                  <a:pt x="98" y="177"/>
                </a:cubicBezTo>
                <a:cubicBezTo>
                  <a:pt x="108" y="177"/>
                  <a:pt x="116" y="175"/>
                  <a:pt x="120" y="167"/>
                </a:cubicBezTo>
                <a:cubicBezTo>
                  <a:pt x="156" y="132"/>
                  <a:pt x="168" y="84"/>
                  <a:pt x="180" y="36"/>
                </a:cubicBezTo>
                <a:lnTo>
                  <a:pt x="156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1498029" y="171131"/>
            <a:ext cx="12836" cy="15740"/>
          </a:xfrm>
          <a:custGeom>
            <a:rect b="b" l="l" r="r" t="t"/>
            <a:pathLst>
              <a:path extrusionOk="0" h="206" w="168">
                <a:moveTo>
                  <a:pt x="41" y="1"/>
                </a:moveTo>
                <a:cubicBezTo>
                  <a:pt x="35" y="1"/>
                  <a:pt x="29" y="1"/>
                  <a:pt x="24" y="3"/>
                </a:cubicBezTo>
                <a:cubicBezTo>
                  <a:pt x="12" y="3"/>
                  <a:pt x="12" y="74"/>
                  <a:pt x="1" y="110"/>
                </a:cubicBezTo>
                <a:cubicBezTo>
                  <a:pt x="1" y="146"/>
                  <a:pt x="12" y="170"/>
                  <a:pt x="12" y="205"/>
                </a:cubicBezTo>
                <a:cubicBezTo>
                  <a:pt x="60" y="182"/>
                  <a:pt x="108" y="170"/>
                  <a:pt x="131" y="146"/>
                </a:cubicBezTo>
                <a:cubicBezTo>
                  <a:pt x="167" y="110"/>
                  <a:pt x="143" y="63"/>
                  <a:pt x="167" y="27"/>
                </a:cubicBezTo>
                <a:cubicBezTo>
                  <a:pt x="126" y="27"/>
                  <a:pt x="77" y="1"/>
                  <a:pt x="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1424374" y="79062"/>
            <a:ext cx="13677" cy="12301"/>
          </a:xfrm>
          <a:custGeom>
            <a:rect b="b" l="l" r="r" t="t"/>
            <a:pathLst>
              <a:path extrusionOk="0" h="161" w="179">
                <a:moveTo>
                  <a:pt x="57" y="1"/>
                </a:moveTo>
                <a:cubicBezTo>
                  <a:pt x="45" y="1"/>
                  <a:pt x="33" y="2"/>
                  <a:pt x="24" y="5"/>
                </a:cubicBezTo>
                <a:cubicBezTo>
                  <a:pt x="12" y="17"/>
                  <a:pt x="0" y="113"/>
                  <a:pt x="12" y="125"/>
                </a:cubicBezTo>
                <a:cubicBezTo>
                  <a:pt x="36" y="148"/>
                  <a:pt x="95" y="148"/>
                  <a:pt x="155" y="160"/>
                </a:cubicBezTo>
                <a:cubicBezTo>
                  <a:pt x="155" y="101"/>
                  <a:pt x="179" y="41"/>
                  <a:pt x="143" y="29"/>
                </a:cubicBezTo>
                <a:cubicBezTo>
                  <a:pt x="126" y="12"/>
                  <a:pt x="89" y="1"/>
                  <a:pt x="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1750015" y="308661"/>
            <a:ext cx="12836" cy="11614"/>
          </a:xfrm>
          <a:custGeom>
            <a:rect b="b" l="l" r="r" t="t"/>
            <a:pathLst>
              <a:path extrusionOk="0" h="152" w="168">
                <a:moveTo>
                  <a:pt x="167" y="1"/>
                </a:moveTo>
                <a:lnTo>
                  <a:pt x="167" y="1"/>
                </a:lnTo>
                <a:cubicBezTo>
                  <a:pt x="96" y="13"/>
                  <a:pt x="48" y="1"/>
                  <a:pt x="24" y="25"/>
                </a:cubicBezTo>
                <a:cubicBezTo>
                  <a:pt x="1" y="37"/>
                  <a:pt x="1" y="120"/>
                  <a:pt x="24" y="132"/>
                </a:cubicBezTo>
                <a:cubicBezTo>
                  <a:pt x="31" y="146"/>
                  <a:pt x="55" y="152"/>
                  <a:pt x="78" y="152"/>
                </a:cubicBezTo>
                <a:cubicBezTo>
                  <a:pt x="94" y="152"/>
                  <a:pt x="110" y="149"/>
                  <a:pt x="120" y="144"/>
                </a:cubicBezTo>
                <a:cubicBezTo>
                  <a:pt x="155" y="120"/>
                  <a:pt x="155" y="72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702036" y="255024"/>
            <a:ext cx="14670" cy="14593"/>
          </a:xfrm>
          <a:custGeom>
            <a:rect b="b" l="l" r="r" t="t"/>
            <a:pathLst>
              <a:path extrusionOk="0" h="191" w="192">
                <a:moveTo>
                  <a:pt x="120" y="0"/>
                </a:moveTo>
                <a:cubicBezTo>
                  <a:pt x="72" y="12"/>
                  <a:pt x="48" y="48"/>
                  <a:pt x="1" y="72"/>
                </a:cubicBezTo>
                <a:cubicBezTo>
                  <a:pt x="24" y="119"/>
                  <a:pt x="72" y="143"/>
                  <a:pt x="120" y="191"/>
                </a:cubicBezTo>
                <a:cubicBezTo>
                  <a:pt x="132" y="179"/>
                  <a:pt x="167" y="167"/>
                  <a:pt x="191" y="143"/>
                </a:cubicBezTo>
                <a:cubicBezTo>
                  <a:pt x="179" y="108"/>
                  <a:pt x="143" y="48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1961964" y="536120"/>
            <a:ext cx="13753" cy="11919"/>
          </a:xfrm>
          <a:custGeom>
            <a:rect b="b" l="l" r="r" t="t"/>
            <a:pathLst>
              <a:path extrusionOk="0" h="156" w="180">
                <a:moveTo>
                  <a:pt x="13" y="0"/>
                </a:moveTo>
                <a:cubicBezTo>
                  <a:pt x="13" y="36"/>
                  <a:pt x="1" y="84"/>
                  <a:pt x="13" y="119"/>
                </a:cubicBezTo>
                <a:cubicBezTo>
                  <a:pt x="36" y="143"/>
                  <a:pt x="108" y="143"/>
                  <a:pt x="179" y="155"/>
                </a:cubicBezTo>
                <a:cubicBezTo>
                  <a:pt x="167" y="84"/>
                  <a:pt x="179" y="24"/>
                  <a:pt x="144" y="12"/>
                </a:cubicBezTo>
                <a:cubicBezTo>
                  <a:pt x="120" y="0"/>
                  <a:pt x="60" y="0"/>
                  <a:pt x="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585594" y="795899"/>
            <a:ext cx="11919" cy="11384"/>
          </a:xfrm>
          <a:custGeom>
            <a:rect b="b" l="l" r="r" t="t"/>
            <a:pathLst>
              <a:path extrusionOk="0" h="149" w="156">
                <a:moveTo>
                  <a:pt x="58" y="0"/>
                </a:moveTo>
                <a:cubicBezTo>
                  <a:pt x="44" y="0"/>
                  <a:pt x="32" y="2"/>
                  <a:pt x="24" y="6"/>
                </a:cubicBezTo>
                <a:cubicBezTo>
                  <a:pt x="1" y="17"/>
                  <a:pt x="24" y="77"/>
                  <a:pt x="1" y="148"/>
                </a:cubicBezTo>
                <a:cubicBezTo>
                  <a:pt x="60" y="137"/>
                  <a:pt x="120" y="148"/>
                  <a:pt x="143" y="125"/>
                </a:cubicBezTo>
                <a:cubicBezTo>
                  <a:pt x="155" y="89"/>
                  <a:pt x="155" y="53"/>
                  <a:pt x="155" y="6"/>
                </a:cubicBezTo>
                <a:cubicBezTo>
                  <a:pt x="124" y="6"/>
                  <a:pt x="87" y="0"/>
                  <a:pt x="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2044787" y="37803"/>
            <a:ext cx="11002" cy="12607"/>
          </a:xfrm>
          <a:custGeom>
            <a:rect b="b" l="l" r="r" t="t"/>
            <a:pathLst>
              <a:path extrusionOk="0" h="165" w="144">
                <a:moveTo>
                  <a:pt x="76" y="1"/>
                </a:moveTo>
                <a:cubicBezTo>
                  <a:pt x="54" y="1"/>
                  <a:pt x="30" y="4"/>
                  <a:pt x="12" y="10"/>
                </a:cubicBezTo>
                <a:cubicBezTo>
                  <a:pt x="0" y="33"/>
                  <a:pt x="12" y="93"/>
                  <a:pt x="0" y="164"/>
                </a:cubicBezTo>
                <a:cubicBezTo>
                  <a:pt x="72" y="153"/>
                  <a:pt x="119" y="153"/>
                  <a:pt x="131" y="117"/>
                </a:cubicBezTo>
                <a:cubicBezTo>
                  <a:pt x="143" y="105"/>
                  <a:pt x="143" y="33"/>
                  <a:pt x="131" y="10"/>
                </a:cubicBezTo>
                <a:cubicBezTo>
                  <a:pt x="119" y="4"/>
                  <a:pt x="98" y="1"/>
                  <a:pt x="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1813661" y="167921"/>
            <a:ext cx="15587" cy="11690"/>
          </a:xfrm>
          <a:custGeom>
            <a:rect b="b" l="l" r="r" t="t"/>
            <a:pathLst>
              <a:path extrusionOk="0" h="153" w="204">
                <a:moveTo>
                  <a:pt x="113" y="0"/>
                </a:moveTo>
                <a:cubicBezTo>
                  <a:pt x="93" y="0"/>
                  <a:pt x="72" y="3"/>
                  <a:pt x="61" y="9"/>
                </a:cubicBezTo>
                <a:cubicBezTo>
                  <a:pt x="37" y="33"/>
                  <a:pt x="37" y="93"/>
                  <a:pt x="1" y="152"/>
                </a:cubicBezTo>
                <a:lnTo>
                  <a:pt x="203" y="152"/>
                </a:lnTo>
                <a:cubicBezTo>
                  <a:pt x="180" y="93"/>
                  <a:pt x="168" y="45"/>
                  <a:pt x="156" y="9"/>
                </a:cubicBezTo>
                <a:cubicBezTo>
                  <a:pt x="150" y="3"/>
                  <a:pt x="13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1187822" y="269541"/>
            <a:ext cx="11002" cy="11919"/>
          </a:xfrm>
          <a:custGeom>
            <a:rect b="b" l="l" r="r" t="t"/>
            <a:pathLst>
              <a:path extrusionOk="0" h="156" w="144">
                <a:moveTo>
                  <a:pt x="143" y="1"/>
                </a:moveTo>
                <a:cubicBezTo>
                  <a:pt x="96" y="1"/>
                  <a:pt x="36" y="13"/>
                  <a:pt x="0" y="13"/>
                </a:cubicBezTo>
                <a:cubicBezTo>
                  <a:pt x="0" y="48"/>
                  <a:pt x="0" y="108"/>
                  <a:pt x="12" y="120"/>
                </a:cubicBezTo>
                <a:cubicBezTo>
                  <a:pt x="24" y="132"/>
                  <a:pt x="84" y="132"/>
                  <a:pt x="143" y="156"/>
                </a:cubicBezTo>
                <a:lnTo>
                  <a:pt x="14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1740922" y="706199"/>
            <a:ext cx="16427" cy="12836"/>
          </a:xfrm>
          <a:custGeom>
            <a:rect b="b" l="l" r="r" t="t"/>
            <a:pathLst>
              <a:path extrusionOk="0" h="168" w="215">
                <a:moveTo>
                  <a:pt x="179" y="1"/>
                </a:moveTo>
                <a:cubicBezTo>
                  <a:pt x="120" y="13"/>
                  <a:pt x="60" y="48"/>
                  <a:pt x="0" y="60"/>
                </a:cubicBezTo>
                <a:cubicBezTo>
                  <a:pt x="24" y="96"/>
                  <a:pt x="48" y="132"/>
                  <a:pt x="60" y="168"/>
                </a:cubicBezTo>
                <a:cubicBezTo>
                  <a:pt x="108" y="132"/>
                  <a:pt x="167" y="108"/>
                  <a:pt x="215" y="72"/>
                </a:cubicBezTo>
                <a:cubicBezTo>
                  <a:pt x="203" y="48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1567176" y="575087"/>
            <a:ext cx="12836" cy="12989"/>
          </a:xfrm>
          <a:custGeom>
            <a:rect b="b" l="l" r="r" t="t"/>
            <a:pathLst>
              <a:path extrusionOk="0" h="170" w="168">
                <a:moveTo>
                  <a:pt x="62" y="0"/>
                </a:moveTo>
                <a:cubicBezTo>
                  <a:pt x="45" y="0"/>
                  <a:pt x="27" y="2"/>
                  <a:pt x="12" y="2"/>
                </a:cubicBezTo>
                <a:cubicBezTo>
                  <a:pt x="12" y="50"/>
                  <a:pt x="0" y="109"/>
                  <a:pt x="12" y="157"/>
                </a:cubicBezTo>
                <a:cubicBezTo>
                  <a:pt x="12" y="169"/>
                  <a:pt x="96" y="169"/>
                  <a:pt x="167" y="169"/>
                </a:cubicBezTo>
                <a:cubicBezTo>
                  <a:pt x="131" y="98"/>
                  <a:pt x="131" y="50"/>
                  <a:pt x="119" y="26"/>
                </a:cubicBezTo>
                <a:cubicBezTo>
                  <a:pt x="112" y="5"/>
                  <a:pt x="88" y="0"/>
                  <a:pt x="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994058" y="101754"/>
            <a:ext cx="13753" cy="12301"/>
          </a:xfrm>
          <a:custGeom>
            <a:rect b="b" l="l" r="r" t="t"/>
            <a:pathLst>
              <a:path extrusionOk="0" h="161" w="180">
                <a:moveTo>
                  <a:pt x="113" y="1"/>
                </a:moveTo>
                <a:cubicBezTo>
                  <a:pt x="81" y="1"/>
                  <a:pt x="44" y="6"/>
                  <a:pt x="12" y="6"/>
                </a:cubicBezTo>
                <a:cubicBezTo>
                  <a:pt x="12" y="54"/>
                  <a:pt x="0" y="101"/>
                  <a:pt x="36" y="125"/>
                </a:cubicBezTo>
                <a:cubicBezTo>
                  <a:pt x="60" y="161"/>
                  <a:pt x="108" y="149"/>
                  <a:pt x="179" y="161"/>
                </a:cubicBezTo>
                <a:cubicBezTo>
                  <a:pt x="179" y="89"/>
                  <a:pt x="179" y="30"/>
                  <a:pt x="155" y="6"/>
                </a:cubicBezTo>
                <a:cubicBezTo>
                  <a:pt x="143" y="2"/>
                  <a:pt x="129" y="1"/>
                  <a:pt x="1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1175980" y="440613"/>
            <a:ext cx="12836" cy="12378"/>
          </a:xfrm>
          <a:custGeom>
            <a:rect b="b" l="l" r="r" t="t"/>
            <a:pathLst>
              <a:path extrusionOk="0" h="162" w="168">
                <a:moveTo>
                  <a:pt x="1" y="0"/>
                </a:moveTo>
                <a:cubicBezTo>
                  <a:pt x="1" y="72"/>
                  <a:pt x="1" y="119"/>
                  <a:pt x="36" y="143"/>
                </a:cubicBezTo>
                <a:cubicBezTo>
                  <a:pt x="46" y="157"/>
                  <a:pt x="61" y="162"/>
                  <a:pt x="77" y="162"/>
                </a:cubicBezTo>
                <a:cubicBezTo>
                  <a:pt x="103" y="162"/>
                  <a:pt x="134" y="150"/>
                  <a:pt x="155" y="143"/>
                </a:cubicBezTo>
                <a:cubicBezTo>
                  <a:pt x="167" y="119"/>
                  <a:pt x="167" y="36"/>
                  <a:pt x="155" y="24"/>
                </a:cubicBezTo>
                <a:cubicBezTo>
                  <a:pt x="120" y="0"/>
                  <a:pt x="72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2366761" y="425103"/>
            <a:ext cx="10086" cy="11919"/>
          </a:xfrm>
          <a:custGeom>
            <a:rect b="b" l="l" r="r" t="t"/>
            <a:pathLst>
              <a:path extrusionOk="0" h="156" w="132">
                <a:moveTo>
                  <a:pt x="1" y="1"/>
                </a:moveTo>
                <a:lnTo>
                  <a:pt x="1" y="156"/>
                </a:lnTo>
                <a:lnTo>
                  <a:pt x="132" y="156"/>
                </a:lnTo>
                <a:cubicBezTo>
                  <a:pt x="132" y="108"/>
                  <a:pt x="132" y="60"/>
                  <a:pt x="120" y="37"/>
                </a:cubicBezTo>
                <a:cubicBezTo>
                  <a:pt x="108" y="25"/>
                  <a:pt x="61" y="25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1744590" y="194358"/>
            <a:ext cx="11843" cy="11614"/>
          </a:xfrm>
          <a:custGeom>
            <a:rect b="b" l="l" r="r" t="t"/>
            <a:pathLst>
              <a:path extrusionOk="0" h="152" w="155">
                <a:moveTo>
                  <a:pt x="85" y="1"/>
                </a:moveTo>
                <a:cubicBezTo>
                  <a:pt x="58" y="1"/>
                  <a:pt x="27" y="9"/>
                  <a:pt x="0" y="9"/>
                </a:cubicBezTo>
                <a:cubicBezTo>
                  <a:pt x="0" y="44"/>
                  <a:pt x="0" y="92"/>
                  <a:pt x="12" y="128"/>
                </a:cubicBezTo>
                <a:cubicBezTo>
                  <a:pt x="36" y="151"/>
                  <a:pt x="95" y="140"/>
                  <a:pt x="155" y="151"/>
                </a:cubicBezTo>
                <a:cubicBezTo>
                  <a:pt x="131" y="92"/>
                  <a:pt x="155" y="32"/>
                  <a:pt x="131" y="20"/>
                </a:cubicBezTo>
                <a:cubicBezTo>
                  <a:pt x="121" y="5"/>
                  <a:pt x="104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1270570" y="1155234"/>
            <a:ext cx="12836" cy="13218"/>
          </a:xfrm>
          <a:custGeom>
            <a:rect b="b" l="l" r="r" t="t"/>
            <a:pathLst>
              <a:path extrusionOk="0" h="173" w="168">
                <a:moveTo>
                  <a:pt x="98" y="0"/>
                </a:moveTo>
                <a:cubicBezTo>
                  <a:pt x="70" y="0"/>
                  <a:pt x="33" y="6"/>
                  <a:pt x="1" y="6"/>
                </a:cubicBezTo>
                <a:cubicBezTo>
                  <a:pt x="1" y="53"/>
                  <a:pt x="1" y="113"/>
                  <a:pt x="13" y="125"/>
                </a:cubicBezTo>
                <a:cubicBezTo>
                  <a:pt x="49" y="148"/>
                  <a:pt x="84" y="148"/>
                  <a:pt x="168" y="172"/>
                </a:cubicBezTo>
                <a:cubicBezTo>
                  <a:pt x="168" y="89"/>
                  <a:pt x="168" y="17"/>
                  <a:pt x="132" y="6"/>
                </a:cubicBezTo>
                <a:cubicBezTo>
                  <a:pt x="124" y="2"/>
                  <a:pt x="112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1098657" y="751049"/>
            <a:ext cx="12836" cy="13447"/>
          </a:xfrm>
          <a:custGeom>
            <a:rect b="b" l="l" r="r" t="t"/>
            <a:pathLst>
              <a:path extrusionOk="0" h="176" w="168">
                <a:moveTo>
                  <a:pt x="112" y="0"/>
                </a:moveTo>
                <a:cubicBezTo>
                  <a:pt x="90" y="0"/>
                  <a:pt x="66" y="3"/>
                  <a:pt x="60" y="9"/>
                </a:cubicBezTo>
                <a:cubicBezTo>
                  <a:pt x="36" y="57"/>
                  <a:pt x="36" y="104"/>
                  <a:pt x="1" y="176"/>
                </a:cubicBezTo>
                <a:cubicBezTo>
                  <a:pt x="72" y="164"/>
                  <a:pt x="132" y="176"/>
                  <a:pt x="155" y="128"/>
                </a:cubicBezTo>
                <a:cubicBezTo>
                  <a:pt x="167" y="104"/>
                  <a:pt x="167" y="57"/>
                  <a:pt x="155" y="9"/>
                </a:cubicBezTo>
                <a:cubicBezTo>
                  <a:pt x="155" y="3"/>
                  <a:pt x="135" y="0"/>
                  <a:pt x="1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1979231" y="329596"/>
            <a:ext cx="11002" cy="16427"/>
          </a:xfrm>
          <a:custGeom>
            <a:rect b="b" l="l" r="r" t="t"/>
            <a:pathLst>
              <a:path extrusionOk="0" h="215" w="144">
                <a:moveTo>
                  <a:pt x="25" y="1"/>
                </a:moveTo>
                <a:cubicBezTo>
                  <a:pt x="25" y="36"/>
                  <a:pt x="13" y="60"/>
                  <a:pt x="1" y="84"/>
                </a:cubicBezTo>
                <a:cubicBezTo>
                  <a:pt x="13" y="120"/>
                  <a:pt x="1" y="179"/>
                  <a:pt x="25" y="203"/>
                </a:cubicBezTo>
                <a:cubicBezTo>
                  <a:pt x="60" y="215"/>
                  <a:pt x="96" y="215"/>
                  <a:pt x="144" y="215"/>
                </a:cubicBezTo>
                <a:cubicBezTo>
                  <a:pt x="144" y="167"/>
                  <a:pt x="144" y="108"/>
                  <a:pt x="132" y="60"/>
                </a:cubicBezTo>
                <a:cubicBezTo>
                  <a:pt x="108" y="36"/>
                  <a:pt x="72" y="24"/>
                  <a:pt x="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2029277" y="650728"/>
            <a:ext cx="11919" cy="12378"/>
          </a:xfrm>
          <a:custGeom>
            <a:rect b="b" l="l" r="r" t="t"/>
            <a:pathLst>
              <a:path extrusionOk="0" h="162" w="156">
                <a:moveTo>
                  <a:pt x="1" y="1"/>
                </a:moveTo>
                <a:cubicBezTo>
                  <a:pt x="13" y="72"/>
                  <a:pt x="13" y="120"/>
                  <a:pt x="25" y="143"/>
                </a:cubicBezTo>
                <a:cubicBezTo>
                  <a:pt x="42" y="155"/>
                  <a:pt x="69" y="161"/>
                  <a:pt x="93" y="161"/>
                </a:cubicBezTo>
                <a:cubicBezTo>
                  <a:pt x="117" y="161"/>
                  <a:pt x="138" y="155"/>
                  <a:pt x="144" y="143"/>
                </a:cubicBezTo>
                <a:cubicBezTo>
                  <a:pt x="156" y="120"/>
                  <a:pt x="156" y="60"/>
                  <a:pt x="144" y="24"/>
                </a:cubicBezTo>
                <a:cubicBezTo>
                  <a:pt x="120" y="1"/>
                  <a:pt x="72" y="12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1078639" y="615735"/>
            <a:ext cx="13753" cy="12301"/>
          </a:xfrm>
          <a:custGeom>
            <a:rect b="b" l="l" r="r" t="t"/>
            <a:pathLst>
              <a:path extrusionOk="0" h="161" w="180">
                <a:moveTo>
                  <a:pt x="75" y="1"/>
                </a:moveTo>
                <a:cubicBezTo>
                  <a:pt x="62" y="1"/>
                  <a:pt x="48" y="2"/>
                  <a:pt x="36" y="6"/>
                </a:cubicBezTo>
                <a:cubicBezTo>
                  <a:pt x="13" y="42"/>
                  <a:pt x="13" y="89"/>
                  <a:pt x="1" y="161"/>
                </a:cubicBezTo>
                <a:cubicBezTo>
                  <a:pt x="72" y="149"/>
                  <a:pt x="132" y="149"/>
                  <a:pt x="156" y="125"/>
                </a:cubicBezTo>
                <a:cubicBezTo>
                  <a:pt x="179" y="113"/>
                  <a:pt x="156" y="54"/>
                  <a:pt x="156" y="6"/>
                </a:cubicBezTo>
                <a:cubicBezTo>
                  <a:pt x="132" y="6"/>
                  <a:pt x="10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2157562" y="188627"/>
            <a:ext cx="13753" cy="12225"/>
          </a:xfrm>
          <a:custGeom>
            <a:rect b="b" l="l" r="r" t="t"/>
            <a:pathLst>
              <a:path extrusionOk="0" h="160" w="180">
                <a:moveTo>
                  <a:pt x="12" y="0"/>
                </a:moveTo>
                <a:cubicBezTo>
                  <a:pt x="12" y="60"/>
                  <a:pt x="1" y="119"/>
                  <a:pt x="24" y="143"/>
                </a:cubicBezTo>
                <a:cubicBezTo>
                  <a:pt x="50" y="151"/>
                  <a:pt x="87" y="160"/>
                  <a:pt x="115" y="160"/>
                </a:cubicBezTo>
                <a:cubicBezTo>
                  <a:pt x="126" y="160"/>
                  <a:pt x="136" y="158"/>
                  <a:pt x="143" y="155"/>
                </a:cubicBezTo>
                <a:cubicBezTo>
                  <a:pt x="179" y="143"/>
                  <a:pt x="179" y="60"/>
                  <a:pt x="167" y="36"/>
                </a:cubicBezTo>
                <a:cubicBezTo>
                  <a:pt x="132" y="24"/>
                  <a:pt x="72" y="24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1980148" y="92204"/>
            <a:ext cx="11002" cy="12301"/>
          </a:xfrm>
          <a:custGeom>
            <a:rect b="b" l="l" r="r" t="t"/>
            <a:pathLst>
              <a:path extrusionOk="0" h="161" w="144">
                <a:moveTo>
                  <a:pt x="1" y="0"/>
                </a:moveTo>
                <a:cubicBezTo>
                  <a:pt x="1" y="72"/>
                  <a:pt x="1" y="155"/>
                  <a:pt x="13" y="155"/>
                </a:cubicBezTo>
                <a:cubicBezTo>
                  <a:pt x="25" y="159"/>
                  <a:pt x="39" y="160"/>
                  <a:pt x="55" y="160"/>
                </a:cubicBezTo>
                <a:cubicBezTo>
                  <a:pt x="85" y="160"/>
                  <a:pt x="120" y="155"/>
                  <a:pt x="144" y="155"/>
                </a:cubicBezTo>
                <a:cubicBezTo>
                  <a:pt x="144" y="119"/>
                  <a:pt x="144" y="60"/>
                  <a:pt x="132" y="48"/>
                </a:cubicBezTo>
                <a:cubicBezTo>
                  <a:pt x="120" y="12"/>
                  <a:pt x="60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1003150" y="987983"/>
            <a:ext cx="11919" cy="12148"/>
          </a:xfrm>
          <a:custGeom>
            <a:rect b="b" l="l" r="r" t="t"/>
            <a:pathLst>
              <a:path extrusionOk="0" h="159" w="156">
                <a:moveTo>
                  <a:pt x="98" y="0"/>
                </a:moveTo>
                <a:cubicBezTo>
                  <a:pt x="69" y="0"/>
                  <a:pt x="39" y="16"/>
                  <a:pt x="1" y="16"/>
                </a:cubicBezTo>
                <a:cubicBezTo>
                  <a:pt x="1" y="63"/>
                  <a:pt x="1" y="111"/>
                  <a:pt x="12" y="135"/>
                </a:cubicBezTo>
                <a:cubicBezTo>
                  <a:pt x="36" y="159"/>
                  <a:pt x="84" y="159"/>
                  <a:pt x="155" y="159"/>
                </a:cubicBezTo>
                <a:cubicBezTo>
                  <a:pt x="155" y="75"/>
                  <a:pt x="155" y="16"/>
                  <a:pt x="120" y="4"/>
                </a:cubicBezTo>
                <a:cubicBezTo>
                  <a:pt x="112" y="1"/>
                  <a:pt x="105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1576268" y="289101"/>
            <a:ext cx="12836" cy="12378"/>
          </a:xfrm>
          <a:custGeom>
            <a:rect b="b" l="l" r="r" t="t"/>
            <a:pathLst>
              <a:path extrusionOk="0" h="162" w="168">
                <a:moveTo>
                  <a:pt x="94" y="1"/>
                </a:moveTo>
                <a:cubicBezTo>
                  <a:pt x="75" y="1"/>
                  <a:pt x="54" y="7"/>
                  <a:pt x="48" y="19"/>
                </a:cubicBezTo>
                <a:cubicBezTo>
                  <a:pt x="12" y="43"/>
                  <a:pt x="12" y="90"/>
                  <a:pt x="0" y="162"/>
                </a:cubicBezTo>
                <a:cubicBezTo>
                  <a:pt x="60" y="150"/>
                  <a:pt x="120" y="150"/>
                  <a:pt x="143" y="114"/>
                </a:cubicBezTo>
                <a:cubicBezTo>
                  <a:pt x="167" y="102"/>
                  <a:pt x="143" y="43"/>
                  <a:pt x="131" y="19"/>
                </a:cubicBezTo>
                <a:cubicBezTo>
                  <a:pt x="131" y="7"/>
                  <a:pt x="114" y="1"/>
                  <a:pt x="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1330624" y="463611"/>
            <a:ext cx="12836" cy="10697"/>
          </a:xfrm>
          <a:custGeom>
            <a:rect b="b" l="l" r="r" t="t"/>
            <a:pathLst>
              <a:path extrusionOk="0" h="140" w="168">
                <a:moveTo>
                  <a:pt x="82" y="1"/>
                </a:moveTo>
                <a:cubicBezTo>
                  <a:pt x="57" y="1"/>
                  <a:pt x="27" y="7"/>
                  <a:pt x="13" y="21"/>
                </a:cubicBezTo>
                <a:cubicBezTo>
                  <a:pt x="1" y="56"/>
                  <a:pt x="1" y="116"/>
                  <a:pt x="13" y="128"/>
                </a:cubicBezTo>
                <a:cubicBezTo>
                  <a:pt x="31" y="134"/>
                  <a:pt x="51" y="134"/>
                  <a:pt x="77" y="134"/>
                </a:cubicBezTo>
                <a:cubicBezTo>
                  <a:pt x="102" y="134"/>
                  <a:pt x="132" y="134"/>
                  <a:pt x="167" y="140"/>
                </a:cubicBezTo>
                <a:cubicBezTo>
                  <a:pt x="156" y="68"/>
                  <a:pt x="156" y="21"/>
                  <a:pt x="120" y="9"/>
                </a:cubicBezTo>
                <a:cubicBezTo>
                  <a:pt x="115" y="4"/>
                  <a:pt x="100" y="1"/>
                  <a:pt x="8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1867374" y="480726"/>
            <a:ext cx="11919" cy="10850"/>
          </a:xfrm>
          <a:custGeom>
            <a:rect b="b" l="l" r="r" t="t"/>
            <a:pathLst>
              <a:path extrusionOk="0" h="142" w="156">
                <a:moveTo>
                  <a:pt x="87" y="0"/>
                </a:moveTo>
                <a:cubicBezTo>
                  <a:pt x="59" y="0"/>
                  <a:pt x="32" y="11"/>
                  <a:pt x="0" y="11"/>
                </a:cubicBezTo>
                <a:cubicBezTo>
                  <a:pt x="0" y="35"/>
                  <a:pt x="0" y="94"/>
                  <a:pt x="12" y="106"/>
                </a:cubicBezTo>
                <a:cubicBezTo>
                  <a:pt x="36" y="142"/>
                  <a:pt x="84" y="130"/>
                  <a:pt x="155" y="142"/>
                </a:cubicBezTo>
                <a:cubicBezTo>
                  <a:pt x="131" y="82"/>
                  <a:pt x="131" y="23"/>
                  <a:pt x="131" y="11"/>
                </a:cubicBezTo>
                <a:cubicBezTo>
                  <a:pt x="116" y="3"/>
                  <a:pt x="101" y="0"/>
                  <a:pt x="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2198515" y="1069737"/>
            <a:ext cx="11002" cy="10468"/>
          </a:xfrm>
          <a:custGeom>
            <a:rect b="b" l="l" r="r" t="t"/>
            <a:pathLst>
              <a:path extrusionOk="0" h="137" w="144">
                <a:moveTo>
                  <a:pt x="55" y="0"/>
                </a:moveTo>
                <a:cubicBezTo>
                  <a:pt x="42" y="0"/>
                  <a:pt x="31" y="2"/>
                  <a:pt x="24" y="5"/>
                </a:cubicBezTo>
                <a:cubicBezTo>
                  <a:pt x="12" y="17"/>
                  <a:pt x="12" y="77"/>
                  <a:pt x="0" y="136"/>
                </a:cubicBezTo>
                <a:cubicBezTo>
                  <a:pt x="24" y="132"/>
                  <a:pt x="45" y="131"/>
                  <a:pt x="63" y="131"/>
                </a:cubicBezTo>
                <a:cubicBezTo>
                  <a:pt x="100" y="131"/>
                  <a:pt x="123" y="136"/>
                  <a:pt x="131" y="136"/>
                </a:cubicBezTo>
                <a:cubicBezTo>
                  <a:pt x="143" y="112"/>
                  <a:pt x="143" y="53"/>
                  <a:pt x="131" y="17"/>
                </a:cubicBezTo>
                <a:cubicBezTo>
                  <a:pt x="123" y="9"/>
                  <a:pt x="85" y="0"/>
                  <a:pt x="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2267663" y="255559"/>
            <a:ext cx="12760" cy="12301"/>
          </a:xfrm>
          <a:custGeom>
            <a:rect b="b" l="l" r="r" t="t"/>
            <a:pathLst>
              <a:path extrusionOk="0" h="161" w="167">
                <a:moveTo>
                  <a:pt x="59" y="0"/>
                </a:moveTo>
                <a:cubicBezTo>
                  <a:pt x="48" y="0"/>
                  <a:pt x="39" y="2"/>
                  <a:pt x="36" y="5"/>
                </a:cubicBezTo>
                <a:cubicBezTo>
                  <a:pt x="0" y="41"/>
                  <a:pt x="12" y="77"/>
                  <a:pt x="0" y="160"/>
                </a:cubicBezTo>
                <a:cubicBezTo>
                  <a:pt x="60" y="136"/>
                  <a:pt x="119" y="136"/>
                  <a:pt x="155" y="124"/>
                </a:cubicBezTo>
                <a:cubicBezTo>
                  <a:pt x="167" y="112"/>
                  <a:pt x="167" y="41"/>
                  <a:pt x="155" y="17"/>
                </a:cubicBezTo>
                <a:cubicBezTo>
                  <a:pt x="130" y="9"/>
                  <a:pt x="87" y="0"/>
                  <a:pt x="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2171239" y="342355"/>
            <a:ext cx="12760" cy="11919"/>
          </a:xfrm>
          <a:custGeom>
            <a:rect b="b" l="l" r="r" t="t"/>
            <a:pathLst>
              <a:path extrusionOk="0" h="156" w="167">
                <a:moveTo>
                  <a:pt x="143" y="0"/>
                </a:moveTo>
                <a:cubicBezTo>
                  <a:pt x="107" y="0"/>
                  <a:pt x="60" y="0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1"/>
                  <a:pt x="119" y="155"/>
                  <a:pt x="131" y="119"/>
                </a:cubicBezTo>
                <a:cubicBezTo>
                  <a:pt x="167" y="96"/>
                  <a:pt x="143" y="48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1443476" y="895455"/>
            <a:ext cx="10086" cy="14059"/>
          </a:xfrm>
          <a:custGeom>
            <a:rect b="b" l="l" r="r" t="t"/>
            <a:pathLst>
              <a:path extrusionOk="0" h="184" w="132">
                <a:moveTo>
                  <a:pt x="48" y="0"/>
                </a:moveTo>
                <a:cubicBezTo>
                  <a:pt x="24" y="0"/>
                  <a:pt x="12" y="0"/>
                  <a:pt x="12" y="12"/>
                </a:cubicBezTo>
                <a:cubicBezTo>
                  <a:pt x="0" y="72"/>
                  <a:pt x="0" y="119"/>
                  <a:pt x="0" y="155"/>
                </a:cubicBezTo>
                <a:cubicBezTo>
                  <a:pt x="0" y="173"/>
                  <a:pt x="32" y="184"/>
                  <a:pt x="54" y="184"/>
                </a:cubicBezTo>
                <a:cubicBezTo>
                  <a:pt x="62" y="184"/>
                  <a:pt x="68" y="182"/>
                  <a:pt x="72" y="179"/>
                </a:cubicBezTo>
                <a:cubicBezTo>
                  <a:pt x="95" y="155"/>
                  <a:pt x="131" y="119"/>
                  <a:pt x="131" y="96"/>
                </a:cubicBezTo>
                <a:cubicBezTo>
                  <a:pt x="119" y="60"/>
                  <a:pt x="72" y="24"/>
                  <a:pt x="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1005901" y="378725"/>
            <a:ext cx="11843" cy="11919"/>
          </a:xfrm>
          <a:custGeom>
            <a:rect b="b" l="l" r="r" t="t"/>
            <a:pathLst>
              <a:path extrusionOk="0" h="156" w="155">
                <a:moveTo>
                  <a:pt x="143" y="1"/>
                </a:moveTo>
                <a:cubicBezTo>
                  <a:pt x="95" y="1"/>
                  <a:pt x="60" y="1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2"/>
                  <a:pt x="131" y="155"/>
                  <a:pt x="143" y="120"/>
                </a:cubicBezTo>
                <a:cubicBezTo>
                  <a:pt x="155" y="108"/>
                  <a:pt x="143" y="48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2039286" y="1332113"/>
            <a:ext cx="11002" cy="10468"/>
          </a:xfrm>
          <a:custGeom>
            <a:rect b="b" l="l" r="r" t="t"/>
            <a:pathLst>
              <a:path extrusionOk="0" h="137" w="144">
                <a:moveTo>
                  <a:pt x="1" y="0"/>
                </a:moveTo>
                <a:cubicBezTo>
                  <a:pt x="1" y="60"/>
                  <a:pt x="1" y="119"/>
                  <a:pt x="25" y="131"/>
                </a:cubicBezTo>
                <a:cubicBezTo>
                  <a:pt x="32" y="135"/>
                  <a:pt x="43" y="136"/>
                  <a:pt x="55" y="136"/>
                </a:cubicBezTo>
                <a:cubicBezTo>
                  <a:pt x="85" y="136"/>
                  <a:pt x="123" y="128"/>
                  <a:pt x="132" y="119"/>
                </a:cubicBezTo>
                <a:cubicBezTo>
                  <a:pt x="144" y="84"/>
                  <a:pt x="144" y="36"/>
                  <a:pt x="1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1262394" y="1027561"/>
            <a:ext cx="12836" cy="11690"/>
          </a:xfrm>
          <a:custGeom>
            <a:rect b="b" l="l" r="r" t="t"/>
            <a:pathLst>
              <a:path extrusionOk="0" h="153" w="168">
                <a:moveTo>
                  <a:pt x="98" y="1"/>
                </a:moveTo>
                <a:cubicBezTo>
                  <a:pt x="75" y="1"/>
                  <a:pt x="54" y="4"/>
                  <a:pt x="48" y="10"/>
                </a:cubicBezTo>
                <a:cubicBezTo>
                  <a:pt x="13" y="33"/>
                  <a:pt x="13" y="81"/>
                  <a:pt x="1" y="153"/>
                </a:cubicBezTo>
                <a:cubicBezTo>
                  <a:pt x="60" y="141"/>
                  <a:pt x="120" y="153"/>
                  <a:pt x="156" y="129"/>
                </a:cubicBezTo>
                <a:cubicBezTo>
                  <a:pt x="167" y="93"/>
                  <a:pt x="167" y="33"/>
                  <a:pt x="156" y="10"/>
                </a:cubicBezTo>
                <a:cubicBezTo>
                  <a:pt x="144" y="4"/>
                  <a:pt x="120" y="1"/>
                  <a:pt x="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1110500" y="651416"/>
            <a:ext cx="11002" cy="10315"/>
          </a:xfrm>
          <a:custGeom>
            <a:rect b="b" l="l" r="r" t="t"/>
            <a:pathLst>
              <a:path extrusionOk="0" h="135" w="144">
                <a:moveTo>
                  <a:pt x="75" y="0"/>
                </a:moveTo>
                <a:cubicBezTo>
                  <a:pt x="57" y="0"/>
                  <a:pt x="36" y="3"/>
                  <a:pt x="12" y="3"/>
                </a:cubicBezTo>
                <a:cubicBezTo>
                  <a:pt x="12" y="51"/>
                  <a:pt x="0" y="99"/>
                  <a:pt x="12" y="123"/>
                </a:cubicBezTo>
                <a:cubicBezTo>
                  <a:pt x="18" y="128"/>
                  <a:pt x="36" y="128"/>
                  <a:pt x="60" y="128"/>
                </a:cubicBezTo>
                <a:cubicBezTo>
                  <a:pt x="84" y="128"/>
                  <a:pt x="114" y="128"/>
                  <a:pt x="143" y="134"/>
                </a:cubicBezTo>
                <a:cubicBezTo>
                  <a:pt x="131" y="75"/>
                  <a:pt x="131" y="15"/>
                  <a:pt x="120" y="15"/>
                </a:cubicBezTo>
                <a:cubicBezTo>
                  <a:pt x="108" y="3"/>
                  <a:pt x="93" y="0"/>
                  <a:pt x="7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742072" y="516102"/>
            <a:ext cx="11919" cy="11002"/>
          </a:xfrm>
          <a:custGeom>
            <a:rect b="b" l="l" r="r" t="t"/>
            <a:pathLst>
              <a:path extrusionOk="0" h="144" w="156">
                <a:moveTo>
                  <a:pt x="0" y="0"/>
                </a:moveTo>
                <a:cubicBezTo>
                  <a:pt x="12" y="36"/>
                  <a:pt x="0" y="96"/>
                  <a:pt x="12" y="108"/>
                </a:cubicBezTo>
                <a:cubicBezTo>
                  <a:pt x="36" y="119"/>
                  <a:pt x="84" y="119"/>
                  <a:pt x="155" y="143"/>
                </a:cubicBezTo>
                <a:cubicBezTo>
                  <a:pt x="143" y="60"/>
                  <a:pt x="155" y="24"/>
                  <a:pt x="119" y="12"/>
                </a:cubicBezTo>
                <a:cubicBezTo>
                  <a:pt x="84" y="0"/>
                  <a:pt x="36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1165054" y="350378"/>
            <a:ext cx="11002" cy="11155"/>
          </a:xfrm>
          <a:custGeom>
            <a:rect b="b" l="l" r="r" t="t"/>
            <a:pathLst>
              <a:path extrusionOk="0" h="146" w="144">
                <a:moveTo>
                  <a:pt x="69" y="1"/>
                </a:moveTo>
                <a:cubicBezTo>
                  <a:pt x="41" y="1"/>
                  <a:pt x="13" y="8"/>
                  <a:pt x="13" y="14"/>
                </a:cubicBezTo>
                <a:cubicBezTo>
                  <a:pt x="1" y="38"/>
                  <a:pt x="1" y="98"/>
                  <a:pt x="13" y="133"/>
                </a:cubicBezTo>
                <a:cubicBezTo>
                  <a:pt x="25" y="145"/>
                  <a:pt x="84" y="145"/>
                  <a:pt x="144" y="145"/>
                </a:cubicBezTo>
                <a:cubicBezTo>
                  <a:pt x="132" y="74"/>
                  <a:pt x="132" y="26"/>
                  <a:pt x="120" y="14"/>
                </a:cubicBezTo>
                <a:cubicBezTo>
                  <a:pt x="110" y="4"/>
                  <a:pt x="89" y="1"/>
                  <a:pt x="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1347052" y="482713"/>
            <a:ext cx="10926" cy="12531"/>
          </a:xfrm>
          <a:custGeom>
            <a:rect b="b" l="l" r="r" t="t"/>
            <a:pathLst>
              <a:path extrusionOk="0" h="164" w="143">
                <a:moveTo>
                  <a:pt x="65" y="1"/>
                </a:moveTo>
                <a:cubicBezTo>
                  <a:pt x="46" y="1"/>
                  <a:pt x="29" y="4"/>
                  <a:pt x="24" y="9"/>
                </a:cubicBezTo>
                <a:cubicBezTo>
                  <a:pt x="0" y="45"/>
                  <a:pt x="0" y="92"/>
                  <a:pt x="12" y="128"/>
                </a:cubicBezTo>
                <a:cubicBezTo>
                  <a:pt x="12" y="140"/>
                  <a:pt x="72" y="140"/>
                  <a:pt x="131" y="164"/>
                </a:cubicBezTo>
                <a:cubicBezTo>
                  <a:pt x="131" y="80"/>
                  <a:pt x="143" y="21"/>
                  <a:pt x="131" y="21"/>
                </a:cubicBezTo>
                <a:cubicBezTo>
                  <a:pt x="124" y="7"/>
                  <a:pt x="93" y="1"/>
                  <a:pt x="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944929" y="455359"/>
            <a:ext cx="12836" cy="10773"/>
          </a:xfrm>
          <a:custGeom>
            <a:rect b="b" l="l" r="r" t="t"/>
            <a:pathLst>
              <a:path extrusionOk="0" h="141" w="168">
                <a:moveTo>
                  <a:pt x="85" y="1"/>
                </a:moveTo>
                <a:cubicBezTo>
                  <a:pt x="63" y="1"/>
                  <a:pt x="42" y="4"/>
                  <a:pt x="36" y="10"/>
                </a:cubicBezTo>
                <a:cubicBezTo>
                  <a:pt x="24" y="22"/>
                  <a:pt x="1" y="105"/>
                  <a:pt x="24" y="117"/>
                </a:cubicBezTo>
                <a:cubicBezTo>
                  <a:pt x="48" y="129"/>
                  <a:pt x="96" y="129"/>
                  <a:pt x="167" y="141"/>
                </a:cubicBezTo>
                <a:cubicBezTo>
                  <a:pt x="155" y="69"/>
                  <a:pt x="155" y="22"/>
                  <a:pt x="143" y="10"/>
                </a:cubicBezTo>
                <a:cubicBezTo>
                  <a:pt x="131" y="4"/>
                  <a:pt x="108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787534" y="554839"/>
            <a:ext cx="10086" cy="11384"/>
          </a:xfrm>
          <a:custGeom>
            <a:rect b="b" l="l" r="r" t="t"/>
            <a:pathLst>
              <a:path extrusionOk="0" h="149" w="132">
                <a:moveTo>
                  <a:pt x="50" y="0"/>
                </a:moveTo>
                <a:cubicBezTo>
                  <a:pt x="38" y="0"/>
                  <a:pt x="29" y="1"/>
                  <a:pt x="25" y="5"/>
                </a:cubicBezTo>
                <a:cubicBezTo>
                  <a:pt x="13" y="29"/>
                  <a:pt x="13" y="89"/>
                  <a:pt x="1" y="148"/>
                </a:cubicBezTo>
                <a:cubicBezTo>
                  <a:pt x="36" y="142"/>
                  <a:pt x="69" y="142"/>
                  <a:pt x="92" y="142"/>
                </a:cubicBezTo>
                <a:cubicBezTo>
                  <a:pt x="114" y="142"/>
                  <a:pt x="126" y="142"/>
                  <a:pt x="120" y="136"/>
                </a:cubicBezTo>
                <a:cubicBezTo>
                  <a:pt x="132" y="89"/>
                  <a:pt x="132" y="41"/>
                  <a:pt x="132" y="5"/>
                </a:cubicBezTo>
                <a:cubicBezTo>
                  <a:pt x="108" y="5"/>
                  <a:pt x="73" y="0"/>
                  <a:pt x="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705703" y="54841"/>
            <a:ext cx="11002" cy="11002"/>
          </a:xfrm>
          <a:custGeom>
            <a:rect b="b" l="l" r="r" t="t"/>
            <a:pathLst>
              <a:path extrusionOk="0" h="144" w="144">
                <a:moveTo>
                  <a:pt x="143" y="1"/>
                </a:moveTo>
                <a:lnTo>
                  <a:pt x="143" y="1"/>
                </a:lnTo>
                <a:cubicBezTo>
                  <a:pt x="72" y="13"/>
                  <a:pt x="24" y="13"/>
                  <a:pt x="12" y="37"/>
                </a:cubicBezTo>
                <a:cubicBezTo>
                  <a:pt x="0" y="61"/>
                  <a:pt x="0" y="108"/>
                  <a:pt x="0" y="144"/>
                </a:cubicBezTo>
                <a:cubicBezTo>
                  <a:pt x="36" y="144"/>
                  <a:pt x="84" y="144"/>
                  <a:pt x="131" y="132"/>
                </a:cubicBezTo>
                <a:cubicBezTo>
                  <a:pt x="143" y="120"/>
                  <a:pt x="143" y="72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1357901" y="499751"/>
            <a:ext cx="11919" cy="10926"/>
          </a:xfrm>
          <a:custGeom>
            <a:rect b="b" l="l" r="r" t="t"/>
            <a:pathLst>
              <a:path extrusionOk="0" h="143" w="156">
                <a:moveTo>
                  <a:pt x="156" y="0"/>
                </a:moveTo>
                <a:lnTo>
                  <a:pt x="156" y="0"/>
                </a:lnTo>
                <a:cubicBezTo>
                  <a:pt x="96" y="12"/>
                  <a:pt x="37" y="12"/>
                  <a:pt x="13" y="24"/>
                </a:cubicBezTo>
                <a:cubicBezTo>
                  <a:pt x="1" y="60"/>
                  <a:pt x="13" y="95"/>
                  <a:pt x="13" y="143"/>
                </a:cubicBezTo>
                <a:cubicBezTo>
                  <a:pt x="49" y="143"/>
                  <a:pt x="108" y="143"/>
                  <a:pt x="120" y="131"/>
                </a:cubicBezTo>
                <a:cubicBezTo>
                  <a:pt x="156" y="95"/>
                  <a:pt x="132" y="6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1711812" y="773512"/>
            <a:ext cx="11002" cy="10773"/>
          </a:xfrm>
          <a:custGeom>
            <a:rect b="b" l="l" r="r" t="t"/>
            <a:pathLst>
              <a:path extrusionOk="0" h="141" w="144">
                <a:moveTo>
                  <a:pt x="0" y="1"/>
                </a:moveTo>
                <a:cubicBezTo>
                  <a:pt x="12" y="60"/>
                  <a:pt x="12" y="108"/>
                  <a:pt x="48" y="132"/>
                </a:cubicBezTo>
                <a:cubicBezTo>
                  <a:pt x="54" y="138"/>
                  <a:pt x="75" y="141"/>
                  <a:pt x="94" y="141"/>
                </a:cubicBezTo>
                <a:cubicBezTo>
                  <a:pt x="114" y="141"/>
                  <a:pt x="131" y="138"/>
                  <a:pt x="131" y="132"/>
                </a:cubicBezTo>
                <a:cubicBezTo>
                  <a:pt x="143" y="108"/>
                  <a:pt x="143" y="49"/>
                  <a:pt x="131" y="13"/>
                </a:cubicBezTo>
                <a:cubicBezTo>
                  <a:pt x="126" y="7"/>
                  <a:pt x="111" y="7"/>
                  <a:pt x="88" y="7"/>
                </a:cubicBezTo>
                <a:cubicBezTo>
                  <a:pt x="66" y="7"/>
                  <a:pt x="36" y="7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1213265" y="309195"/>
            <a:ext cx="11919" cy="10468"/>
          </a:xfrm>
          <a:custGeom>
            <a:rect b="b" l="l" r="r" t="t"/>
            <a:pathLst>
              <a:path extrusionOk="0" h="137" w="156">
                <a:moveTo>
                  <a:pt x="74" y="0"/>
                </a:moveTo>
                <a:cubicBezTo>
                  <a:pt x="62" y="0"/>
                  <a:pt x="52" y="2"/>
                  <a:pt x="48" y="6"/>
                </a:cubicBezTo>
                <a:cubicBezTo>
                  <a:pt x="13" y="18"/>
                  <a:pt x="13" y="77"/>
                  <a:pt x="1" y="137"/>
                </a:cubicBezTo>
                <a:cubicBezTo>
                  <a:pt x="43" y="131"/>
                  <a:pt x="72" y="131"/>
                  <a:pt x="95" y="131"/>
                </a:cubicBezTo>
                <a:cubicBezTo>
                  <a:pt x="117" y="131"/>
                  <a:pt x="132" y="131"/>
                  <a:pt x="144" y="125"/>
                </a:cubicBezTo>
                <a:cubicBezTo>
                  <a:pt x="156" y="89"/>
                  <a:pt x="156" y="53"/>
                  <a:pt x="156" y="6"/>
                </a:cubicBezTo>
                <a:cubicBezTo>
                  <a:pt x="132" y="6"/>
                  <a:pt x="97" y="0"/>
                  <a:pt x="7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1774617" y="1003799"/>
            <a:ext cx="11843" cy="11766"/>
          </a:xfrm>
          <a:custGeom>
            <a:rect b="b" l="l" r="r" t="t"/>
            <a:pathLst>
              <a:path extrusionOk="0" h="154" w="155">
                <a:moveTo>
                  <a:pt x="68" y="1"/>
                </a:moveTo>
                <a:cubicBezTo>
                  <a:pt x="55" y="1"/>
                  <a:pt x="43" y="4"/>
                  <a:pt x="36" y="11"/>
                </a:cubicBezTo>
                <a:cubicBezTo>
                  <a:pt x="12" y="35"/>
                  <a:pt x="12" y="83"/>
                  <a:pt x="0" y="154"/>
                </a:cubicBezTo>
                <a:cubicBezTo>
                  <a:pt x="71" y="142"/>
                  <a:pt x="119" y="154"/>
                  <a:pt x="131" y="130"/>
                </a:cubicBezTo>
                <a:cubicBezTo>
                  <a:pt x="143" y="94"/>
                  <a:pt x="155" y="35"/>
                  <a:pt x="143" y="23"/>
                </a:cubicBezTo>
                <a:cubicBezTo>
                  <a:pt x="135" y="15"/>
                  <a:pt x="98" y="1"/>
                  <a:pt x="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1085897" y="244251"/>
            <a:ext cx="12836" cy="10850"/>
          </a:xfrm>
          <a:custGeom>
            <a:rect b="b" l="l" r="r" t="t"/>
            <a:pathLst>
              <a:path extrusionOk="0" h="142" w="168">
                <a:moveTo>
                  <a:pt x="82" y="0"/>
                </a:moveTo>
                <a:cubicBezTo>
                  <a:pt x="71" y="0"/>
                  <a:pt x="60" y="3"/>
                  <a:pt x="49" y="10"/>
                </a:cubicBezTo>
                <a:cubicBezTo>
                  <a:pt x="25" y="22"/>
                  <a:pt x="25" y="82"/>
                  <a:pt x="1" y="141"/>
                </a:cubicBezTo>
                <a:cubicBezTo>
                  <a:pt x="43" y="135"/>
                  <a:pt x="72" y="135"/>
                  <a:pt x="96" y="135"/>
                </a:cubicBezTo>
                <a:cubicBezTo>
                  <a:pt x="120" y="135"/>
                  <a:pt x="138" y="135"/>
                  <a:pt x="156" y="129"/>
                </a:cubicBezTo>
                <a:cubicBezTo>
                  <a:pt x="168" y="106"/>
                  <a:pt x="168" y="46"/>
                  <a:pt x="168" y="22"/>
                </a:cubicBezTo>
                <a:cubicBezTo>
                  <a:pt x="135" y="14"/>
                  <a:pt x="108" y="0"/>
                  <a:pt x="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989474" y="331964"/>
            <a:ext cx="13753" cy="10468"/>
          </a:xfrm>
          <a:custGeom>
            <a:rect b="b" l="l" r="r" t="t"/>
            <a:pathLst>
              <a:path extrusionOk="0" h="137" w="180">
                <a:moveTo>
                  <a:pt x="79" y="0"/>
                </a:moveTo>
                <a:cubicBezTo>
                  <a:pt x="67" y="0"/>
                  <a:pt x="56" y="1"/>
                  <a:pt x="49" y="5"/>
                </a:cubicBezTo>
                <a:cubicBezTo>
                  <a:pt x="13" y="17"/>
                  <a:pt x="13" y="65"/>
                  <a:pt x="1" y="136"/>
                </a:cubicBezTo>
                <a:cubicBezTo>
                  <a:pt x="72" y="124"/>
                  <a:pt x="120" y="136"/>
                  <a:pt x="168" y="113"/>
                </a:cubicBezTo>
                <a:cubicBezTo>
                  <a:pt x="180" y="89"/>
                  <a:pt x="168" y="53"/>
                  <a:pt x="168" y="5"/>
                </a:cubicBezTo>
                <a:cubicBezTo>
                  <a:pt x="136" y="5"/>
                  <a:pt x="104" y="0"/>
                  <a:pt x="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1307932" y="18701"/>
            <a:ext cx="12760" cy="12607"/>
          </a:xfrm>
          <a:custGeom>
            <a:rect b="b" l="l" r="r" t="t"/>
            <a:pathLst>
              <a:path extrusionOk="0" h="165" w="167">
                <a:moveTo>
                  <a:pt x="83" y="1"/>
                </a:moveTo>
                <a:cubicBezTo>
                  <a:pt x="63" y="1"/>
                  <a:pt x="42" y="4"/>
                  <a:pt x="36" y="10"/>
                </a:cubicBezTo>
                <a:cubicBezTo>
                  <a:pt x="12" y="45"/>
                  <a:pt x="12" y="81"/>
                  <a:pt x="0" y="164"/>
                </a:cubicBezTo>
                <a:cubicBezTo>
                  <a:pt x="72" y="141"/>
                  <a:pt x="131" y="141"/>
                  <a:pt x="155" y="117"/>
                </a:cubicBezTo>
                <a:cubicBezTo>
                  <a:pt x="167" y="105"/>
                  <a:pt x="155" y="22"/>
                  <a:pt x="131" y="10"/>
                </a:cubicBezTo>
                <a:cubicBezTo>
                  <a:pt x="125" y="4"/>
                  <a:pt x="104" y="1"/>
                  <a:pt x="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1005901" y="26113"/>
            <a:ext cx="11002" cy="10620"/>
          </a:xfrm>
          <a:custGeom>
            <a:rect b="b" l="l" r="r" t="t"/>
            <a:pathLst>
              <a:path extrusionOk="0" h="139" w="144">
                <a:moveTo>
                  <a:pt x="78" y="0"/>
                </a:moveTo>
                <a:cubicBezTo>
                  <a:pt x="57" y="0"/>
                  <a:pt x="33" y="8"/>
                  <a:pt x="12" y="8"/>
                </a:cubicBezTo>
                <a:cubicBezTo>
                  <a:pt x="12" y="44"/>
                  <a:pt x="0" y="91"/>
                  <a:pt x="12" y="127"/>
                </a:cubicBezTo>
                <a:cubicBezTo>
                  <a:pt x="24" y="139"/>
                  <a:pt x="84" y="139"/>
                  <a:pt x="143" y="139"/>
                </a:cubicBezTo>
                <a:cubicBezTo>
                  <a:pt x="131" y="79"/>
                  <a:pt x="131" y="32"/>
                  <a:pt x="119" y="20"/>
                </a:cubicBezTo>
                <a:cubicBezTo>
                  <a:pt x="109" y="4"/>
                  <a:pt x="95" y="0"/>
                  <a:pt x="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1262394" y="136748"/>
            <a:ext cx="11919" cy="13371"/>
          </a:xfrm>
          <a:custGeom>
            <a:rect b="b" l="l" r="r" t="t"/>
            <a:pathLst>
              <a:path extrusionOk="0" h="175" w="156">
                <a:moveTo>
                  <a:pt x="1" y="1"/>
                </a:moveTo>
                <a:cubicBezTo>
                  <a:pt x="1" y="72"/>
                  <a:pt x="1" y="120"/>
                  <a:pt x="13" y="143"/>
                </a:cubicBezTo>
                <a:cubicBezTo>
                  <a:pt x="28" y="166"/>
                  <a:pt x="57" y="174"/>
                  <a:pt x="83" y="174"/>
                </a:cubicBezTo>
                <a:cubicBezTo>
                  <a:pt x="98" y="174"/>
                  <a:pt x="111" y="172"/>
                  <a:pt x="120" y="167"/>
                </a:cubicBezTo>
                <a:cubicBezTo>
                  <a:pt x="132" y="143"/>
                  <a:pt x="156" y="72"/>
                  <a:pt x="132" y="60"/>
                </a:cubicBezTo>
                <a:cubicBezTo>
                  <a:pt x="120" y="24"/>
                  <a:pt x="60" y="24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1656341" y="154933"/>
            <a:ext cx="11002" cy="11002"/>
          </a:xfrm>
          <a:custGeom>
            <a:rect b="b" l="l" r="r" t="t"/>
            <a:pathLst>
              <a:path extrusionOk="0" h="144" w="144">
                <a:moveTo>
                  <a:pt x="131" y="1"/>
                </a:moveTo>
                <a:lnTo>
                  <a:pt x="131" y="1"/>
                </a:lnTo>
                <a:cubicBezTo>
                  <a:pt x="107" y="7"/>
                  <a:pt x="84" y="7"/>
                  <a:pt x="63" y="7"/>
                </a:cubicBezTo>
                <a:cubicBezTo>
                  <a:pt x="42" y="7"/>
                  <a:pt x="24" y="7"/>
                  <a:pt x="12" y="13"/>
                </a:cubicBezTo>
                <a:cubicBezTo>
                  <a:pt x="0" y="24"/>
                  <a:pt x="0" y="84"/>
                  <a:pt x="0" y="144"/>
                </a:cubicBezTo>
                <a:cubicBezTo>
                  <a:pt x="60" y="132"/>
                  <a:pt x="119" y="132"/>
                  <a:pt x="119" y="120"/>
                </a:cubicBezTo>
                <a:cubicBezTo>
                  <a:pt x="143" y="84"/>
                  <a:pt x="131" y="48"/>
                  <a:pt x="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1026836" y="610921"/>
            <a:ext cx="11843" cy="12607"/>
          </a:xfrm>
          <a:custGeom>
            <a:rect b="b" l="l" r="r" t="t"/>
            <a:pathLst>
              <a:path extrusionOk="0" h="165" w="155">
                <a:moveTo>
                  <a:pt x="72" y="1"/>
                </a:moveTo>
                <a:cubicBezTo>
                  <a:pt x="51" y="1"/>
                  <a:pt x="30" y="4"/>
                  <a:pt x="24" y="10"/>
                </a:cubicBezTo>
                <a:cubicBezTo>
                  <a:pt x="0" y="45"/>
                  <a:pt x="24" y="93"/>
                  <a:pt x="0" y="164"/>
                </a:cubicBezTo>
                <a:cubicBezTo>
                  <a:pt x="60" y="152"/>
                  <a:pt x="119" y="152"/>
                  <a:pt x="119" y="129"/>
                </a:cubicBezTo>
                <a:cubicBezTo>
                  <a:pt x="155" y="105"/>
                  <a:pt x="143" y="45"/>
                  <a:pt x="119" y="10"/>
                </a:cubicBezTo>
                <a:cubicBezTo>
                  <a:pt x="113" y="4"/>
                  <a:pt x="92" y="1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1635406" y="280008"/>
            <a:ext cx="10086" cy="11461"/>
          </a:xfrm>
          <a:custGeom>
            <a:rect b="b" l="l" r="r" t="t"/>
            <a:pathLst>
              <a:path extrusionOk="0" h="150" w="132">
                <a:moveTo>
                  <a:pt x="70" y="1"/>
                </a:moveTo>
                <a:cubicBezTo>
                  <a:pt x="48" y="1"/>
                  <a:pt x="24" y="7"/>
                  <a:pt x="12" y="19"/>
                </a:cubicBezTo>
                <a:cubicBezTo>
                  <a:pt x="0" y="31"/>
                  <a:pt x="0" y="90"/>
                  <a:pt x="12" y="114"/>
                </a:cubicBezTo>
                <a:cubicBezTo>
                  <a:pt x="12" y="138"/>
                  <a:pt x="72" y="138"/>
                  <a:pt x="131" y="150"/>
                </a:cubicBezTo>
                <a:cubicBezTo>
                  <a:pt x="119" y="78"/>
                  <a:pt x="131" y="31"/>
                  <a:pt x="119" y="19"/>
                </a:cubicBezTo>
                <a:cubicBezTo>
                  <a:pt x="113" y="7"/>
                  <a:pt x="93" y="1"/>
                  <a:pt x="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97543" y="600454"/>
            <a:ext cx="11002" cy="10315"/>
          </a:xfrm>
          <a:custGeom>
            <a:rect b="b" l="l" r="r" t="t"/>
            <a:pathLst>
              <a:path extrusionOk="0" h="135" w="144">
                <a:moveTo>
                  <a:pt x="63" y="1"/>
                </a:moveTo>
                <a:cubicBezTo>
                  <a:pt x="45" y="1"/>
                  <a:pt x="25" y="4"/>
                  <a:pt x="1" y="4"/>
                </a:cubicBezTo>
                <a:cubicBezTo>
                  <a:pt x="13" y="51"/>
                  <a:pt x="1" y="87"/>
                  <a:pt x="13" y="123"/>
                </a:cubicBezTo>
                <a:cubicBezTo>
                  <a:pt x="25" y="135"/>
                  <a:pt x="84" y="135"/>
                  <a:pt x="144" y="135"/>
                </a:cubicBezTo>
                <a:cubicBezTo>
                  <a:pt x="132" y="75"/>
                  <a:pt x="132" y="28"/>
                  <a:pt x="108" y="16"/>
                </a:cubicBezTo>
                <a:cubicBezTo>
                  <a:pt x="96" y="4"/>
                  <a:pt x="81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1669942" y="135831"/>
            <a:ext cx="10086" cy="11002"/>
          </a:xfrm>
          <a:custGeom>
            <a:rect b="b" l="l" r="r" t="t"/>
            <a:pathLst>
              <a:path extrusionOk="0" h="144" w="132">
                <a:moveTo>
                  <a:pt x="120" y="1"/>
                </a:moveTo>
                <a:cubicBezTo>
                  <a:pt x="84" y="1"/>
                  <a:pt x="25" y="1"/>
                  <a:pt x="13" y="13"/>
                </a:cubicBezTo>
                <a:cubicBezTo>
                  <a:pt x="1" y="24"/>
                  <a:pt x="1" y="84"/>
                  <a:pt x="1" y="144"/>
                </a:cubicBezTo>
                <a:cubicBezTo>
                  <a:pt x="60" y="132"/>
                  <a:pt x="120" y="132"/>
                  <a:pt x="120" y="120"/>
                </a:cubicBezTo>
                <a:cubicBezTo>
                  <a:pt x="132" y="84"/>
                  <a:pt x="120" y="36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1294255" y="394311"/>
            <a:ext cx="11919" cy="11766"/>
          </a:xfrm>
          <a:custGeom>
            <a:rect b="b" l="l" r="r" t="t"/>
            <a:pathLst>
              <a:path extrusionOk="0" h="154" w="156">
                <a:moveTo>
                  <a:pt x="59" y="1"/>
                </a:moveTo>
                <a:cubicBezTo>
                  <a:pt x="48" y="1"/>
                  <a:pt x="40" y="4"/>
                  <a:pt x="36" y="11"/>
                </a:cubicBezTo>
                <a:cubicBezTo>
                  <a:pt x="1" y="23"/>
                  <a:pt x="12" y="82"/>
                  <a:pt x="1" y="154"/>
                </a:cubicBezTo>
                <a:cubicBezTo>
                  <a:pt x="72" y="142"/>
                  <a:pt x="120" y="142"/>
                  <a:pt x="131" y="130"/>
                </a:cubicBezTo>
                <a:cubicBezTo>
                  <a:pt x="155" y="94"/>
                  <a:pt x="155" y="35"/>
                  <a:pt x="131" y="23"/>
                </a:cubicBezTo>
                <a:cubicBezTo>
                  <a:pt x="115" y="15"/>
                  <a:pt x="82" y="1"/>
                  <a:pt x="5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1142361" y="83952"/>
            <a:ext cx="11002" cy="11690"/>
          </a:xfrm>
          <a:custGeom>
            <a:rect b="b" l="l" r="r" t="t"/>
            <a:pathLst>
              <a:path extrusionOk="0" h="153" w="144">
                <a:moveTo>
                  <a:pt x="0" y="1"/>
                </a:moveTo>
                <a:lnTo>
                  <a:pt x="0" y="1"/>
                </a:lnTo>
                <a:cubicBezTo>
                  <a:pt x="12" y="61"/>
                  <a:pt x="12" y="120"/>
                  <a:pt x="36" y="144"/>
                </a:cubicBezTo>
                <a:cubicBezTo>
                  <a:pt x="48" y="150"/>
                  <a:pt x="69" y="153"/>
                  <a:pt x="88" y="153"/>
                </a:cubicBezTo>
                <a:cubicBezTo>
                  <a:pt x="107" y="153"/>
                  <a:pt x="125" y="150"/>
                  <a:pt x="131" y="144"/>
                </a:cubicBezTo>
                <a:cubicBezTo>
                  <a:pt x="143" y="108"/>
                  <a:pt x="143" y="49"/>
                  <a:pt x="131" y="37"/>
                </a:cubicBezTo>
                <a:cubicBezTo>
                  <a:pt x="119" y="1"/>
                  <a:pt x="72" y="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1977474" y="791315"/>
            <a:ext cx="10926" cy="10468"/>
          </a:xfrm>
          <a:custGeom>
            <a:rect b="b" l="l" r="r" t="t"/>
            <a:pathLst>
              <a:path extrusionOk="0" h="137" w="143">
                <a:moveTo>
                  <a:pt x="85" y="1"/>
                </a:moveTo>
                <a:cubicBezTo>
                  <a:pt x="64" y="1"/>
                  <a:pt x="32" y="6"/>
                  <a:pt x="0" y="6"/>
                </a:cubicBezTo>
                <a:cubicBezTo>
                  <a:pt x="0" y="54"/>
                  <a:pt x="0" y="89"/>
                  <a:pt x="24" y="125"/>
                </a:cubicBezTo>
                <a:cubicBezTo>
                  <a:pt x="36" y="137"/>
                  <a:pt x="83" y="137"/>
                  <a:pt x="143" y="137"/>
                </a:cubicBezTo>
                <a:cubicBezTo>
                  <a:pt x="143" y="77"/>
                  <a:pt x="143" y="30"/>
                  <a:pt x="107" y="6"/>
                </a:cubicBezTo>
                <a:cubicBezTo>
                  <a:pt x="103" y="2"/>
                  <a:pt x="95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1930103" y="273743"/>
            <a:ext cx="10086" cy="10468"/>
          </a:xfrm>
          <a:custGeom>
            <a:rect b="b" l="l" r="r" t="t"/>
            <a:pathLst>
              <a:path extrusionOk="0" h="137" w="132">
                <a:moveTo>
                  <a:pt x="49" y="0"/>
                </a:moveTo>
                <a:cubicBezTo>
                  <a:pt x="37" y="0"/>
                  <a:pt x="25" y="1"/>
                  <a:pt x="13" y="5"/>
                </a:cubicBezTo>
                <a:cubicBezTo>
                  <a:pt x="1" y="17"/>
                  <a:pt x="1" y="77"/>
                  <a:pt x="1" y="136"/>
                </a:cubicBezTo>
                <a:cubicBezTo>
                  <a:pt x="61" y="124"/>
                  <a:pt x="108" y="136"/>
                  <a:pt x="120" y="113"/>
                </a:cubicBezTo>
                <a:cubicBezTo>
                  <a:pt x="132" y="101"/>
                  <a:pt x="132" y="41"/>
                  <a:pt x="132" y="5"/>
                </a:cubicBezTo>
                <a:cubicBezTo>
                  <a:pt x="100" y="5"/>
                  <a:pt x="74" y="0"/>
                  <a:pt x="4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1811903" y="565231"/>
            <a:ext cx="9169" cy="14135"/>
          </a:xfrm>
          <a:custGeom>
            <a:rect b="b" l="l" r="r" t="t"/>
            <a:pathLst>
              <a:path extrusionOk="0" h="185" w="120">
                <a:moveTo>
                  <a:pt x="119" y="0"/>
                </a:moveTo>
                <a:cubicBezTo>
                  <a:pt x="60" y="12"/>
                  <a:pt x="0" y="12"/>
                  <a:pt x="12" y="48"/>
                </a:cubicBezTo>
                <a:cubicBezTo>
                  <a:pt x="0" y="96"/>
                  <a:pt x="0" y="131"/>
                  <a:pt x="12" y="179"/>
                </a:cubicBezTo>
                <a:cubicBezTo>
                  <a:pt x="12" y="179"/>
                  <a:pt x="44" y="184"/>
                  <a:pt x="65" y="184"/>
                </a:cubicBezTo>
                <a:cubicBezTo>
                  <a:pt x="76" y="184"/>
                  <a:pt x="84" y="183"/>
                  <a:pt x="84" y="179"/>
                </a:cubicBezTo>
                <a:cubicBezTo>
                  <a:pt x="107" y="131"/>
                  <a:pt x="107" y="72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130518" y="235922"/>
            <a:ext cx="11919" cy="11155"/>
          </a:xfrm>
          <a:custGeom>
            <a:rect b="b" l="l" r="r" t="t"/>
            <a:pathLst>
              <a:path extrusionOk="0" h="146" w="156">
                <a:moveTo>
                  <a:pt x="0" y="0"/>
                </a:moveTo>
                <a:lnTo>
                  <a:pt x="0" y="0"/>
                </a:lnTo>
                <a:cubicBezTo>
                  <a:pt x="12" y="60"/>
                  <a:pt x="0" y="96"/>
                  <a:pt x="36" y="131"/>
                </a:cubicBezTo>
                <a:cubicBezTo>
                  <a:pt x="41" y="141"/>
                  <a:pt x="57" y="145"/>
                  <a:pt x="74" y="145"/>
                </a:cubicBezTo>
                <a:cubicBezTo>
                  <a:pt x="98" y="145"/>
                  <a:pt x="124" y="138"/>
                  <a:pt x="131" y="131"/>
                </a:cubicBezTo>
                <a:cubicBezTo>
                  <a:pt x="155" y="119"/>
                  <a:pt x="155" y="36"/>
                  <a:pt x="131" y="24"/>
                </a:cubicBezTo>
                <a:cubicBezTo>
                  <a:pt x="119" y="0"/>
                  <a:pt x="60" y="1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803728" y="509760"/>
            <a:ext cx="12760" cy="12760"/>
          </a:xfrm>
          <a:custGeom>
            <a:rect b="b" l="l" r="r" t="t"/>
            <a:pathLst>
              <a:path extrusionOk="0" h="167" w="167">
                <a:moveTo>
                  <a:pt x="119" y="0"/>
                </a:moveTo>
                <a:cubicBezTo>
                  <a:pt x="71" y="24"/>
                  <a:pt x="48" y="60"/>
                  <a:pt x="0" y="83"/>
                </a:cubicBezTo>
                <a:lnTo>
                  <a:pt x="71" y="167"/>
                </a:lnTo>
                <a:cubicBezTo>
                  <a:pt x="107" y="119"/>
                  <a:pt x="131" y="83"/>
                  <a:pt x="167" y="48"/>
                </a:cubicBezTo>
                <a:cubicBezTo>
                  <a:pt x="131" y="24"/>
                  <a:pt x="119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565342" y="503648"/>
            <a:ext cx="11002" cy="10697"/>
          </a:xfrm>
          <a:custGeom>
            <a:rect b="b" l="l" r="r" t="t"/>
            <a:pathLst>
              <a:path extrusionOk="0" h="140" w="144">
                <a:moveTo>
                  <a:pt x="75" y="1"/>
                </a:moveTo>
                <a:cubicBezTo>
                  <a:pt x="51" y="1"/>
                  <a:pt x="26" y="9"/>
                  <a:pt x="12" y="9"/>
                </a:cubicBezTo>
                <a:cubicBezTo>
                  <a:pt x="12" y="32"/>
                  <a:pt x="1" y="80"/>
                  <a:pt x="12" y="104"/>
                </a:cubicBezTo>
                <a:cubicBezTo>
                  <a:pt x="24" y="128"/>
                  <a:pt x="84" y="128"/>
                  <a:pt x="143" y="140"/>
                </a:cubicBezTo>
                <a:cubicBezTo>
                  <a:pt x="143" y="80"/>
                  <a:pt x="143" y="32"/>
                  <a:pt x="120" y="21"/>
                </a:cubicBezTo>
                <a:cubicBezTo>
                  <a:pt x="109" y="5"/>
                  <a:pt x="9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078639" y="189086"/>
            <a:ext cx="11919" cy="11384"/>
          </a:xfrm>
          <a:custGeom>
            <a:rect b="b" l="l" r="r" t="t"/>
            <a:pathLst>
              <a:path extrusionOk="0" h="149" w="156">
                <a:moveTo>
                  <a:pt x="66" y="0"/>
                </a:moveTo>
                <a:cubicBezTo>
                  <a:pt x="45" y="0"/>
                  <a:pt x="25" y="6"/>
                  <a:pt x="13" y="18"/>
                </a:cubicBezTo>
                <a:cubicBezTo>
                  <a:pt x="1" y="30"/>
                  <a:pt x="1" y="101"/>
                  <a:pt x="13" y="113"/>
                </a:cubicBezTo>
                <a:cubicBezTo>
                  <a:pt x="36" y="137"/>
                  <a:pt x="84" y="137"/>
                  <a:pt x="156" y="149"/>
                </a:cubicBezTo>
                <a:cubicBezTo>
                  <a:pt x="144" y="78"/>
                  <a:pt x="144" y="30"/>
                  <a:pt x="120" y="18"/>
                </a:cubicBezTo>
                <a:cubicBezTo>
                  <a:pt x="108" y="6"/>
                  <a:pt x="87" y="0"/>
                  <a:pt x="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2" name="Google Shape;892;p4"/>
          <p:cNvGrpSpPr/>
          <p:nvPr/>
        </p:nvGrpSpPr>
        <p:grpSpPr>
          <a:xfrm>
            <a:off x="10903065" y="5486861"/>
            <a:ext cx="1287223" cy="1371139"/>
            <a:chOff x="7850920" y="3776030"/>
            <a:chExt cx="1287223" cy="1371139"/>
          </a:xfrm>
        </p:grpSpPr>
        <p:sp>
          <p:nvSpPr>
            <p:cNvPr id="893" name="Google Shape;893;p4"/>
            <p:cNvSpPr/>
            <p:nvPr/>
          </p:nvSpPr>
          <p:spPr>
            <a:xfrm flipH="1" rot="10800000">
              <a:off x="7850920" y="3776030"/>
              <a:ext cx="1284873" cy="1367614"/>
            </a:xfrm>
            <a:custGeom>
              <a:rect b="b" l="l" r="r" t="t"/>
              <a:pathLst>
                <a:path extrusionOk="0" h="13967" w="13122">
                  <a:moveTo>
                    <a:pt x="1" y="0"/>
                  </a:moveTo>
                  <a:cubicBezTo>
                    <a:pt x="417" y="846"/>
                    <a:pt x="810" y="1727"/>
                    <a:pt x="1406" y="2417"/>
                  </a:cubicBezTo>
                  <a:cubicBezTo>
                    <a:pt x="2572" y="3786"/>
                    <a:pt x="4370" y="4477"/>
                    <a:pt x="5620" y="5751"/>
                  </a:cubicBezTo>
                  <a:cubicBezTo>
                    <a:pt x="6430" y="6584"/>
                    <a:pt x="6978" y="7620"/>
                    <a:pt x="7692" y="8525"/>
                  </a:cubicBezTo>
                  <a:cubicBezTo>
                    <a:pt x="9300" y="10537"/>
                    <a:pt x="11740" y="11823"/>
                    <a:pt x="13121" y="13966"/>
                  </a:cubicBezTo>
                  <a:lnTo>
                    <a:pt x="13121" y="12240"/>
                  </a:lnTo>
                  <a:cubicBezTo>
                    <a:pt x="9669" y="8096"/>
                    <a:pt x="4537" y="4941"/>
                    <a:pt x="239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"/>
            <p:cNvSpPr/>
            <p:nvPr/>
          </p:nvSpPr>
          <p:spPr>
            <a:xfrm flipH="1" rot="10800000">
              <a:off x="8353432" y="4261016"/>
              <a:ext cx="784711" cy="886153"/>
            </a:xfrm>
            <a:custGeom>
              <a:rect b="b" l="l" r="r" t="t"/>
              <a:pathLst>
                <a:path extrusionOk="0" h="9050" w="8014">
                  <a:moveTo>
                    <a:pt x="0" y="1"/>
                  </a:moveTo>
                  <a:cubicBezTo>
                    <a:pt x="381" y="882"/>
                    <a:pt x="822" y="1739"/>
                    <a:pt x="1393" y="2513"/>
                  </a:cubicBezTo>
                  <a:cubicBezTo>
                    <a:pt x="2370" y="3822"/>
                    <a:pt x="3703" y="4799"/>
                    <a:pt x="4930" y="5846"/>
                  </a:cubicBezTo>
                  <a:cubicBezTo>
                    <a:pt x="6049" y="6835"/>
                    <a:pt x="7085" y="7906"/>
                    <a:pt x="8013" y="9049"/>
                  </a:cubicBezTo>
                  <a:lnTo>
                    <a:pt x="8013" y="6085"/>
                  </a:lnTo>
                  <a:cubicBezTo>
                    <a:pt x="7680" y="5763"/>
                    <a:pt x="7370" y="5430"/>
                    <a:pt x="7073" y="5096"/>
                  </a:cubicBezTo>
                  <a:cubicBezTo>
                    <a:pt x="5942" y="3811"/>
                    <a:pt x="5013" y="2322"/>
                    <a:pt x="4382" y="727"/>
                  </a:cubicBezTo>
                  <a:cubicBezTo>
                    <a:pt x="4287" y="489"/>
                    <a:pt x="4203" y="251"/>
                    <a:pt x="41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"/>
            <p:cNvSpPr/>
            <p:nvPr/>
          </p:nvSpPr>
          <p:spPr>
            <a:xfrm flipH="1" rot="10800000">
              <a:off x="8946812" y="4763528"/>
              <a:ext cx="191331" cy="382466"/>
            </a:xfrm>
            <a:custGeom>
              <a:rect b="b" l="l" r="r" t="t"/>
              <a:pathLst>
                <a:path extrusionOk="0" h="3906" w="1954">
                  <a:moveTo>
                    <a:pt x="1" y="0"/>
                  </a:moveTo>
                  <a:cubicBezTo>
                    <a:pt x="346" y="679"/>
                    <a:pt x="775" y="1286"/>
                    <a:pt x="1120" y="1941"/>
                  </a:cubicBezTo>
                  <a:cubicBezTo>
                    <a:pt x="1429" y="2584"/>
                    <a:pt x="1667" y="3251"/>
                    <a:pt x="1953" y="3906"/>
                  </a:cubicBezTo>
                  <a:lnTo>
                    <a:pt x="1953" y="1036"/>
                  </a:lnTo>
                  <a:lnTo>
                    <a:pt x="1858" y="858"/>
                  </a:lnTo>
                  <a:cubicBezTo>
                    <a:pt x="1727" y="584"/>
                    <a:pt x="1632" y="286"/>
                    <a:pt x="15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6" name="Google Shape;896;p4"/>
          <p:cNvSpPr/>
          <p:nvPr/>
        </p:nvSpPr>
        <p:spPr>
          <a:xfrm flipH="1">
            <a:off x="10777183" y="5099432"/>
            <a:ext cx="1440463" cy="1755044"/>
          </a:xfrm>
          <a:custGeom>
            <a:rect b="b" l="l" r="r" t="t"/>
            <a:pathLst>
              <a:path extrusionOk="0" h="52063" w="42731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00" name="Google Shape;90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6" name="Google Shape;90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2" name="Google Shape;9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" name="Google Shape;918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9" name="Google Shape;91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5" name="Google Shape;925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6" name="Google Shape;926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7" name="Google Shape;927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8" name="Google Shape;92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5"/>
          <p:cNvSpPr txBox="1"/>
          <p:nvPr/>
        </p:nvSpPr>
        <p:spPr>
          <a:xfrm>
            <a:off x="91729" y="884073"/>
            <a:ext cx="74670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PONTIFÍCIA UNIVERSIDADE CATÓLICA DE MINAS GERAIS</a:t>
            </a:r>
            <a:br>
              <a:rPr b="1" i="0" lang="en-US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NÚCLEO DE EDUCAÇÃO A DISTÂNCIA</a:t>
            </a:r>
            <a:endParaRPr sz="13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Pós-graduação </a:t>
            </a:r>
            <a:r>
              <a:rPr b="1" i="1" lang="en-US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Lato Sensu</a:t>
            </a:r>
            <a:r>
              <a:rPr b="1" i="0" lang="en-US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em Ciência de Dados e Big Data</a:t>
            </a:r>
            <a:endParaRPr b="1" i="0" sz="19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5"/>
          <p:cNvSpPr txBox="1"/>
          <p:nvPr/>
        </p:nvSpPr>
        <p:spPr>
          <a:xfrm>
            <a:off x="414975" y="3387900"/>
            <a:ext cx="7125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576580" marR="885189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lt2"/>
                </a:solidFill>
              </a:rPr>
              <a:t>O Oscar vai para…: a história do cinema a partir de seus dados</a:t>
            </a:r>
            <a:endParaRPr b="1" sz="2400">
              <a:solidFill>
                <a:schemeClr val="lt2"/>
              </a:solidFill>
            </a:endParaRPr>
          </a:p>
        </p:txBody>
      </p:sp>
      <p:sp>
        <p:nvSpPr>
          <p:cNvPr id="969" name="Google Shape;969;p15"/>
          <p:cNvSpPr txBox="1"/>
          <p:nvPr/>
        </p:nvSpPr>
        <p:spPr>
          <a:xfrm>
            <a:off x="1771124" y="5330975"/>
            <a:ext cx="41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2"/>
                </a:solidFill>
              </a:rPr>
              <a:t>Natalia Santos de Jesus</a:t>
            </a:r>
            <a:endParaRPr b="1" i="0" sz="2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car PNG, Academy Awards Transparent Free Download - Free Transparent PNG  Logos" id="1073" name="Google Shape;10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4"/>
          <p:cNvSpPr txBox="1"/>
          <p:nvPr/>
        </p:nvSpPr>
        <p:spPr>
          <a:xfrm>
            <a:off x="1659250" y="1835250"/>
            <a:ext cx="85266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24"/>
          <p:cNvSpPr txBox="1"/>
          <p:nvPr/>
        </p:nvSpPr>
        <p:spPr>
          <a:xfrm>
            <a:off x="1659925" y="1576395"/>
            <a:ext cx="8872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Montserrat"/>
              <a:buNone/>
            </a:pPr>
            <a:r>
              <a:rPr b="1" lang="en-US" sz="5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Obrigada!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077" name="Google Shape;10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725" y="2709720"/>
            <a:ext cx="4116553" cy="304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6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Contextualização</a:t>
            </a:r>
            <a:endParaRPr/>
          </a:p>
        </p:txBody>
      </p:sp>
      <p:pic>
        <p:nvPicPr>
          <p:cNvPr descr="Oscar PNG, Academy Awards Transparent Free Download - Free Transparent PNG  Logos" id="976" name="Google Shape;9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6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6"/>
          <p:cNvSpPr txBox="1"/>
          <p:nvPr/>
        </p:nvSpPr>
        <p:spPr>
          <a:xfrm>
            <a:off x="1659250" y="1835250"/>
            <a:ext cx="85266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Paixão pelo cinema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Já ocorreram </a:t>
            </a:r>
            <a:r>
              <a:rPr b="1" lang="en-US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95 cerimônias </a:t>
            </a: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 Oscar desde </a:t>
            </a:r>
            <a:r>
              <a:rPr b="1" lang="en-US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1928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b="1" lang="en-US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+5.000 </a:t>
            </a: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filmes indicados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b="1" lang="en-US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+9.000</a:t>
            </a: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membros votantes</a:t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b="1" lang="en-US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Esterótipos </a:t>
            </a: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analisados</a:t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7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5W</a:t>
            </a:r>
            <a:endParaRPr/>
          </a:p>
        </p:txBody>
      </p:sp>
      <p:pic>
        <p:nvPicPr>
          <p:cNvPr descr="Oscar PNG, Academy Awards Transparent Free Download - Free Transparent PNG  Logos" id="985" name="Google Shape;9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7"/>
          <p:cNvSpPr/>
          <p:nvPr/>
        </p:nvSpPr>
        <p:spPr>
          <a:xfrm>
            <a:off x="2090952" y="3207570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Who (Quem?):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Todos os filmes já indicados ao Oscar.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88" name="Google Shape;988;p17"/>
          <p:cNvSpPr/>
          <p:nvPr/>
        </p:nvSpPr>
        <p:spPr>
          <a:xfrm>
            <a:off x="4995002" y="2685532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What (O quê?):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lt1"/>
                </a:solidFill>
              </a:rPr>
              <a:t>Caracteristicas dos filmes como: gênero, sinopse, duração etc.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89" name="Google Shape;989;p17"/>
          <p:cNvSpPr/>
          <p:nvPr/>
        </p:nvSpPr>
        <p:spPr>
          <a:xfrm>
            <a:off x="2090952" y="4524395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Where (Onde?)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lt1"/>
                </a:solidFill>
              </a:rPr>
              <a:t>Mundo todo/Hollywood.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90" name="Google Shape;990;p17"/>
          <p:cNvSpPr/>
          <p:nvPr/>
        </p:nvSpPr>
        <p:spPr>
          <a:xfrm>
            <a:off x="4995002" y="4105570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When (Quando?)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lt1"/>
                </a:solidFill>
              </a:rPr>
              <a:t>1928 - 2023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91" name="Google Shape;991;p17"/>
          <p:cNvSpPr/>
          <p:nvPr/>
        </p:nvSpPr>
        <p:spPr>
          <a:xfrm>
            <a:off x="2090952" y="1890745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Why (Por quê?)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lt1"/>
                </a:solidFill>
              </a:rPr>
              <a:t>Compreensão da indústria, identificação de vencedores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8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</a:t>
            </a:r>
            <a:endParaRPr/>
          </a:p>
        </p:txBody>
      </p:sp>
      <p:pic>
        <p:nvPicPr>
          <p:cNvPr descr="Oscar PNG, Academy Awards Transparent Free Download - Free Transparent PNG  Logos" id="998" name="Google Shape;9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8"/>
          <p:cNvSpPr/>
          <p:nvPr/>
        </p:nvSpPr>
        <p:spPr>
          <a:xfrm>
            <a:off x="2090952" y="1711570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Indicados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01" name="Google Shape;1001;p18"/>
          <p:cNvSpPr/>
          <p:nvPr/>
        </p:nvSpPr>
        <p:spPr>
          <a:xfrm>
            <a:off x="2090952" y="4467282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Cerimônias: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02" name="Google Shape;1002;p18"/>
          <p:cNvSpPr/>
          <p:nvPr/>
        </p:nvSpPr>
        <p:spPr>
          <a:xfrm>
            <a:off x="2090952" y="3117982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Filmes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03" name="Google Shape;1003;p18"/>
          <p:cNvSpPr/>
          <p:nvPr/>
        </p:nvSpPr>
        <p:spPr>
          <a:xfrm>
            <a:off x="6465227" y="3117970"/>
            <a:ext cx="2627700" cy="11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lt1"/>
                </a:solidFill>
              </a:rPr>
              <a:t>df_oscar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lt1"/>
                </a:solidFill>
              </a:rPr>
              <a:t>Dataframe consolidado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04" name="Google Shape;10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250" y="2108616"/>
            <a:ext cx="1609725" cy="62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250" y="3561075"/>
            <a:ext cx="1232686" cy="6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5251" y="4879672"/>
            <a:ext cx="550649" cy="6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8"/>
          <p:cNvSpPr txBox="1"/>
          <p:nvPr/>
        </p:nvSpPr>
        <p:spPr>
          <a:xfrm>
            <a:off x="2857750" y="5070275"/>
            <a:ext cx="109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oscars.org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8"/>
          <p:cNvSpPr/>
          <p:nvPr/>
        </p:nvSpPr>
        <p:spPr>
          <a:xfrm>
            <a:off x="4909125" y="3523775"/>
            <a:ext cx="12327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8"/>
          <p:cNvSpPr/>
          <p:nvPr/>
        </p:nvSpPr>
        <p:spPr>
          <a:xfrm rot="-1591658">
            <a:off x="4909180" y="4613221"/>
            <a:ext cx="1232566" cy="4312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8"/>
          <p:cNvSpPr/>
          <p:nvPr/>
        </p:nvSpPr>
        <p:spPr>
          <a:xfrm rot="1524671">
            <a:off x="4909202" y="2443236"/>
            <a:ext cx="1232547" cy="4311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9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Análise e exploração de dados</a:t>
            </a:r>
            <a:endParaRPr/>
          </a:p>
        </p:txBody>
      </p:sp>
      <p:pic>
        <p:nvPicPr>
          <p:cNvPr descr="Oscar PNG, Academy Awards Transparent Free Download - Free Transparent PNG  Logos" id="1017" name="Google Shape;10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9"/>
          <p:cNvSpPr txBox="1"/>
          <p:nvPr/>
        </p:nvSpPr>
        <p:spPr>
          <a:xfrm>
            <a:off x="1659250" y="1835250"/>
            <a:ext cx="85266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Importação de datasets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Limpeza de dados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Mesclagem de dados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recursos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0" name="Google Shape;10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6334" y="1835256"/>
            <a:ext cx="3631718" cy="1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4302" y="2804821"/>
            <a:ext cx="3087757" cy="124837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1400000" dist="19050">
              <a:schemeClr val="lt1">
                <a:alpha val="84000"/>
              </a:schemeClr>
            </a:outerShdw>
          </a:effectLst>
        </p:spPr>
      </p:pic>
      <p:pic>
        <p:nvPicPr>
          <p:cNvPr id="1022" name="Google Shape;10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802" y="4826997"/>
            <a:ext cx="2194305" cy="1181276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6360000" dist="28575">
              <a:schemeClr val="lt1"/>
            </a:outerShdw>
          </a:effectLst>
        </p:spPr>
      </p:pic>
      <p:pic>
        <p:nvPicPr>
          <p:cNvPr id="1023" name="Google Shape;102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2784" y="5276942"/>
            <a:ext cx="2521800" cy="73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22787" y="4079840"/>
            <a:ext cx="2813810" cy="85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9802" y="4931875"/>
            <a:ext cx="2308224" cy="14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35100" y="3827620"/>
            <a:ext cx="2521800" cy="99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6899" y="3901300"/>
            <a:ext cx="1893389" cy="852025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1400000" dist="19050">
              <a:schemeClr val="lt1">
                <a:alpha val="84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0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Análise e exploração de dados</a:t>
            </a:r>
            <a:endParaRPr/>
          </a:p>
        </p:txBody>
      </p:sp>
      <p:pic>
        <p:nvPicPr>
          <p:cNvPr descr="Oscar PNG, Academy Awards Transparent Free Download - Free Transparent PNG  Logos" id="1034" name="Google Shape;10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20"/>
          <p:cNvSpPr txBox="1"/>
          <p:nvPr/>
        </p:nvSpPr>
        <p:spPr>
          <a:xfrm>
            <a:off x="1659250" y="1835250"/>
            <a:ext cx="85266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Nuvem de palavras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Gráfico de barras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Gráfico de dispersão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Mapa de calor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Gráfico de densidade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21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Análise e exploração de dados</a:t>
            </a:r>
            <a:endParaRPr/>
          </a:p>
        </p:txBody>
      </p:sp>
      <p:pic>
        <p:nvPicPr>
          <p:cNvPr descr="Oscar PNG, Academy Awards Transparent Free Download - Free Transparent PNG  Logos" id="1043" name="Google Shape;10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00" y="1652474"/>
            <a:ext cx="2144650" cy="21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650" y="1652470"/>
            <a:ext cx="2758974" cy="21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7599" y="4059734"/>
            <a:ext cx="2758975" cy="178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2775" y="1652475"/>
            <a:ext cx="2352700" cy="21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6225" y="4059725"/>
            <a:ext cx="360813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2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Criação de modelos de ML</a:t>
            </a:r>
            <a:endParaRPr/>
          </a:p>
        </p:txBody>
      </p:sp>
      <p:pic>
        <p:nvPicPr>
          <p:cNvPr descr="Oscar PNG, Academy Awards Transparent Free Download - Free Transparent PNG  Logos" id="1056" name="Google Shape;10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2"/>
          <p:cNvSpPr txBox="1"/>
          <p:nvPr/>
        </p:nvSpPr>
        <p:spPr>
          <a:xfrm>
            <a:off x="1659250" y="1835250"/>
            <a:ext cx="85266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e sem validação cruzada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e sem SMOTE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Redes Neurais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Somente sinopses / Sinopses mais indicações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3"/>
          <p:cNvSpPr txBox="1"/>
          <p:nvPr/>
        </p:nvSpPr>
        <p:spPr>
          <a:xfrm>
            <a:off x="0" y="854599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de resultados</a:t>
            </a:r>
            <a:endParaRPr/>
          </a:p>
        </p:txBody>
      </p:sp>
      <p:pic>
        <p:nvPicPr>
          <p:cNvPr descr="Oscar PNG, Academy Awards Transparent Free Download - Free Transparent PNG  Logos" id="1065" name="Google Shape;10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97" y="4467278"/>
            <a:ext cx="66174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787" y="466463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23"/>
          <p:cNvSpPr txBox="1"/>
          <p:nvPr/>
        </p:nvSpPr>
        <p:spPr>
          <a:xfrm>
            <a:off x="1659250" y="1835250"/>
            <a:ext cx="85266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Predominância de filmes americanos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Histórico da duração e quantidade de filmes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Importância temática para vitória dos prêmios do Oscar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Influência da data de estreia dos filmes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79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Comparação entre Filmes Vencedores e Não Vencedores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SCAR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